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3" r:id="rId5"/>
    <p:sldId id="261" r:id="rId6"/>
    <p:sldId id="265" r:id="rId7"/>
    <p:sldId id="283" r:id="rId8"/>
    <p:sldId id="259" r:id="rId9"/>
    <p:sldId id="260" r:id="rId10"/>
    <p:sldId id="262" r:id="rId11"/>
    <p:sldId id="278" r:id="rId12"/>
    <p:sldId id="264" r:id="rId13"/>
    <p:sldId id="279" r:id="rId14"/>
    <p:sldId id="280" r:id="rId15"/>
    <p:sldId id="281" r:id="rId16"/>
    <p:sldId id="272" r:id="rId17"/>
    <p:sldId id="271" r:id="rId18"/>
    <p:sldId id="266" r:id="rId19"/>
    <p:sldId id="269" r:id="rId20"/>
    <p:sldId id="284" r:id="rId21"/>
    <p:sldId id="285" r:id="rId22"/>
    <p:sldId id="270" r:id="rId23"/>
    <p:sldId id="273" r:id="rId24"/>
    <p:sldId id="275" r:id="rId25"/>
    <p:sldId id="276" r:id="rId26"/>
    <p:sldId id="27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A4DA9-DEA8-48BA-B494-A45994506B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28A7CFC7-2CAF-43A9-8780-AAEC58320C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Melbourne’s housing market has finally cooled off.</a:t>
          </a:r>
          <a:endParaRPr lang="en-US" sz="1400" dirty="0"/>
        </a:p>
      </dgm:t>
    </dgm:pt>
    <dgm:pt modelId="{65549E69-A4CF-4412-AF77-584859C354D8}" type="parTrans" cxnId="{546CD37A-2018-46B9-A150-C8347F90F900}">
      <dgm:prSet/>
      <dgm:spPr/>
      <dgm:t>
        <a:bodyPr/>
        <a:lstStyle/>
        <a:p>
          <a:endParaRPr lang="en-US" sz="1400"/>
        </a:p>
      </dgm:t>
    </dgm:pt>
    <dgm:pt modelId="{53A93186-B83E-4995-8066-F63304E98553}" type="sibTrans" cxnId="{546CD37A-2018-46B9-A150-C8347F90F900}">
      <dgm:prSet/>
      <dgm:spPr/>
      <dgm:t>
        <a:bodyPr/>
        <a:lstStyle/>
        <a:p>
          <a:endParaRPr lang="en-US" sz="1400"/>
        </a:p>
      </dgm:t>
    </dgm:pt>
    <dgm:pt modelId="{E49B9551-BCB6-4575-832D-F0163D1866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Provide a general overview of market.</a:t>
          </a:r>
          <a:endParaRPr lang="en-US" sz="1400" dirty="0"/>
        </a:p>
      </dgm:t>
    </dgm:pt>
    <dgm:pt modelId="{930C8627-3702-4F04-A025-CCF7A54C54A6}" type="parTrans" cxnId="{3216053D-FA91-46B8-9607-AE7405178E46}">
      <dgm:prSet/>
      <dgm:spPr/>
      <dgm:t>
        <a:bodyPr/>
        <a:lstStyle/>
        <a:p>
          <a:endParaRPr lang="en-US" sz="1400"/>
        </a:p>
      </dgm:t>
    </dgm:pt>
    <dgm:pt modelId="{599B6F97-6ACD-4BCD-8AE0-A4A42D049A82}" type="sibTrans" cxnId="{3216053D-FA91-46B8-9607-AE7405178E46}">
      <dgm:prSet/>
      <dgm:spPr/>
      <dgm:t>
        <a:bodyPr/>
        <a:lstStyle/>
        <a:p>
          <a:endParaRPr lang="en-US" sz="1400"/>
        </a:p>
      </dgm:t>
    </dgm:pt>
    <dgm:pt modelId="{309FC456-F260-4340-ACA7-CE83E9B984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Where's the expensive and in-expensive side of town? </a:t>
          </a:r>
          <a:endParaRPr lang="en-US" sz="1400" dirty="0"/>
        </a:p>
      </dgm:t>
    </dgm:pt>
    <dgm:pt modelId="{FFE3EF6C-CC2F-41FE-BAB1-7106ED288C60}" type="parTrans" cxnId="{9CD0C6F8-3054-4948-AC2F-15E687592239}">
      <dgm:prSet/>
      <dgm:spPr/>
      <dgm:t>
        <a:bodyPr/>
        <a:lstStyle/>
        <a:p>
          <a:endParaRPr lang="en-US" sz="1400"/>
        </a:p>
      </dgm:t>
    </dgm:pt>
    <dgm:pt modelId="{57DDA7E9-3A13-41C4-A749-1C8A70AA187D}" type="sibTrans" cxnId="{9CD0C6F8-3054-4948-AC2F-15E687592239}">
      <dgm:prSet/>
      <dgm:spPr/>
      <dgm:t>
        <a:bodyPr/>
        <a:lstStyle/>
        <a:p>
          <a:endParaRPr lang="en-US" sz="1400"/>
        </a:p>
      </dgm:t>
    </dgm:pt>
    <dgm:pt modelId="{2452B9A8-BD1C-42A3-9656-9FA5DC9730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Which area to look for to buy a 2-bedroom unit within city centre with a budget of 0.8$ million?</a:t>
          </a:r>
          <a:endParaRPr lang="en-US" sz="1400" dirty="0"/>
        </a:p>
      </dgm:t>
    </dgm:pt>
    <dgm:pt modelId="{CEE44BF3-8034-4328-97BB-7DB18ED11301}" type="parTrans" cxnId="{313F2C74-17DC-44F1-AF5B-E7692763FB2C}">
      <dgm:prSet/>
      <dgm:spPr/>
      <dgm:t>
        <a:bodyPr/>
        <a:lstStyle/>
        <a:p>
          <a:endParaRPr lang="en-US" sz="1400"/>
        </a:p>
      </dgm:t>
    </dgm:pt>
    <dgm:pt modelId="{C69DA3FF-A1D8-41D0-9F44-3FDA799A76C5}" type="sibTrans" cxnId="{313F2C74-17DC-44F1-AF5B-E7692763FB2C}">
      <dgm:prSet/>
      <dgm:spPr/>
      <dgm:t>
        <a:bodyPr/>
        <a:lstStyle/>
        <a:p>
          <a:endParaRPr lang="en-US" sz="1400"/>
        </a:p>
      </dgm:t>
    </dgm:pt>
    <dgm:pt modelId="{2B15FBB0-7B24-42F3-9169-7C4091B2F0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Additionally, could you find a trend or give a prediction? </a:t>
          </a:r>
          <a:endParaRPr lang="en-US" sz="1400" dirty="0"/>
        </a:p>
      </dgm:t>
    </dgm:pt>
    <dgm:pt modelId="{451F252E-F846-4960-B109-135A514BFC90}" type="sibTrans" cxnId="{BB4996FB-3100-48B4-8CBF-B80ACF3AB4A7}">
      <dgm:prSet/>
      <dgm:spPr/>
      <dgm:t>
        <a:bodyPr/>
        <a:lstStyle/>
        <a:p>
          <a:endParaRPr lang="en-US" sz="1400"/>
        </a:p>
      </dgm:t>
    </dgm:pt>
    <dgm:pt modelId="{32E337DC-D543-4C31-9FEB-F195A90C6E15}" type="parTrans" cxnId="{BB4996FB-3100-48B4-8CBF-B80ACF3AB4A7}">
      <dgm:prSet/>
      <dgm:spPr/>
      <dgm:t>
        <a:bodyPr/>
        <a:lstStyle/>
        <a:p>
          <a:endParaRPr lang="en-US" sz="1400"/>
        </a:p>
      </dgm:t>
    </dgm:pt>
    <dgm:pt modelId="{6394B384-4BAC-4B9C-B6F5-977E84844258}" type="pres">
      <dgm:prSet presAssocID="{D7BA4DA9-DEA8-48BA-B494-A45994506BA6}" presName="root" presStyleCnt="0">
        <dgm:presLayoutVars>
          <dgm:dir/>
          <dgm:resizeHandles val="exact"/>
        </dgm:presLayoutVars>
      </dgm:prSet>
      <dgm:spPr/>
    </dgm:pt>
    <dgm:pt modelId="{E9A8B1A7-4CBE-49DF-AE6A-E0EE39C982A8}" type="pres">
      <dgm:prSet presAssocID="{28A7CFC7-2CAF-43A9-8780-AAEC58320CFB}" presName="compNode" presStyleCnt="0"/>
      <dgm:spPr/>
    </dgm:pt>
    <dgm:pt modelId="{5C493CCF-038F-4386-9C26-C946068F8AEB}" type="pres">
      <dgm:prSet presAssocID="{28A7CFC7-2CAF-43A9-8780-AAEC58320CFB}" presName="bgRect" presStyleLbl="bgShp" presStyleIdx="0" presStyleCnt="5"/>
      <dgm:spPr>
        <a:solidFill>
          <a:schemeClr val="bg2">
            <a:lumMod val="25000"/>
            <a:lumOff val="75000"/>
          </a:schemeClr>
        </a:solidFill>
      </dgm:spPr>
    </dgm:pt>
    <dgm:pt modelId="{123A1BCB-8D4E-4311-8BB8-F6B68435497B}" type="pres">
      <dgm:prSet presAssocID="{28A7CFC7-2CAF-43A9-8780-AAEC58320CF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47539B2-7F55-4841-96A6-841D9EDCF4FC}" type="pres">
      <dgm:prSet presAssocID="{28A7CFC7-2CAF-43A9-8780-AAEC58320CFB}" presName="spaceRect" presStyleCnt="0"/>
      <dgm:spPr/>
    </dgm:pt>
    <dgm:pt modelId="{D872F52B-93AD-47F7-98B6-194C70DDF890}" type="pres">
      <dgm:prSet presAssocID="{28A7CFC7-2CAF-43A9-8780-AAEC58320CFB}" presName="parTx" presStyleLbl="revTx" presStyleIdx="0" presStyleCnt="5">
        <dgm:presLayoutVars>
          <dgm:chMax val="0"/>
          <dgm:chPref val="0"/>
        </dgm:presLayoutVars>
      </dgm:prSet>
      <dgm:spPr/>
    </dgm:pt>
    <dgm:pt modelId="{89534425-30DD-44CD-846D-54BAE1EBF6FC}" type="pres">
      <dgm:prSet presAssocID="{53A93186-B83E-4995-8066-F63304E98553}" presName="sibTrans" presStyleCnt="0"/>
      <dgm:spPr/>
    </dgm:pt>
    <dgm:pt modelId="{00892F52-8067-4C7D-A492-E7285EBDF363}" type="pres">
      <dgm:prSet presAssocID="{E49B9551-BCB6-4575-832D-F0163D18661D}" presName="compNode" presStyleCnt="0"/>
      <dgm:spPr/>
    </dgm:pt>
    <dgm:pt modelId="{A55E9368-5E01-4123-A117-46E7D7314131}" type="pres">
      <dgm:prSet presAssocID="{E49B9551-BCB6-4575-832D-F0163D18661D}" presName="bgRect" presStyleLbl="bgShp" presStyleIdx="1" presStyleCnt="5" custLinFactNeighborX="-1849" custLinFactNeighborY="1208"/>
      <dgm:spPr>
        <a:solidFill>
          <a:schemeClr val="bg2">
            <a:lumMod val="25000"/>
            <a:lumOff val="75000"/>
          </a:schemeClr>
        </a:solidFill>
      </dgm:spPr>
    </dgm:pt>
    <dgm:pt modelId="{084447A2-52FB-4149-9C11-0CB62ACC6FEB}" type="pres">
      <dgm:prSet presAssocID="{E49B9551-BCB6-4575-832D-F0163D18661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ighborhood with solid fill"/>
        </a:ext>
      </dgm:extLst>
    </dgm:pt>
    <dgm:pt modelId="{4842EDFB-1335-43BC-B3D2-FB7A3F487560}" type="pres">
      <dgm:prSet presAssocID="{E49B9551-BCB6-4575-832D-F0163D18661D}" presName="spaceRect" presStyleCnt="0"/>
      <dgm:spPr/>
    </dgm:pt>
    <dgm:pt modelId="{7D6BC4DC-1AB7-4990-8AD7-799907A29651}" type="pres">
      <dgm:prSet presAssocID="{E49B9551-BCB6-4575-832D-F0163D18661D}" presName="parTx" presStyleLbl="revTx" presStyleIdx="1" presStyleCnt="5">
        <dgm:presLayoutVars>
          <dgm:chMax val="0"/>
          <dgm:chPref val="0"/>
        </dgm:presLayoutVars>
      </dgm:prSet>
      <dgm:spPr/>
    </dgm:pt>
    <dgm:pt modelId="{1AA7011B-0D70-41EA-BC1C-3C82335D0A37}" type="pres">
      <dgm:prSet presAssocID="{599B6F97-6ACD-4BCD-8AE0-A4A42D049A82}" presName="sibTrans" presStyleCnt="0"/>
      <dgm:spPr/>
    </dgm:pt>
    <dgm:pt modelId="{31C39251-76AA-43C3-B9AD-E7E71392030B}" type="pres">
      <dgm:prSet presAssocID="{309FC456-F260-4340-ACA7-CE83E9B984CC}" presName="compNode" presStyleCnt="0"/>
      <dgm:spPr/>
    </dgm:pt>
    <dgm:pt modelId="{019A33D2-842D-4E24-949C-04010C987223}" type="pres">
      <dgm:prSet presAssocID="{309FC456-F260-4340-ACA7-CE83E9B984CC}" presName="bgRect" presStyleLbl="bgShp" presStyleIdx="2" presStyleCnt="5"/>
      <dgm:spPr>
        <a:solidFill>
          <a:schemeClr val="bg2">
            <a:lumMod val="25000"/>
            <a:lumOff val="75000"/>
          </a:schemeClr>
        </a:solidFill>
      </dgm:spPr>
    </dgm:pt>
    <dgm:pt modelId="{6DC12700-9BAC-488A-9A3D-D565FEDE66DF}" type="pres">
      <dgm:prSet presAssocID="{309FC456-F260-4340-ACA7-CE83E9B984C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outline"/>
        </a:ext>
      </dgm:extLst>
    </dgm:pt>
    <dgm:pt modelId="{8F7D29F5-7C00-43ED-A9D3-6FAD1EF06F01}" type="pres">
      <dgm:prSet presAssocID="{309FC456-F260-4340-ACA7-CE83E9B984CC}" presName="spaceRect" presStyleCnt="0"/>
      <dgm:spPr/>
    </dgm:pt>
    <dgm:pt modelId="{071A47A5-E24D-4FB2-925C-4B05B2741553}" type="pres">
      <dgm:prSet presAssocID="{309FC456-F260-4340-ACA7-CE83E9B984CC}" presName="parTx" presStyleLbl="revTx" presStyleIdx="2" presStyleCnt="5">
        <dgm:presLayoutVars>
          <dgm:chMax val="0"/>
          <dgm:chPref val="0"/>
        </dgm:presLayoutVars>
      </dgm:prSet>
      <dgm:spPr/>
    </dgm:pt>
    <dgm:pt modelId="{1CB4E2BA-0E92-445C-8171-4254CE8C4A8E}" type="pres">
      <dgm:prSet presAssocID="{57DDA7E9-3A13-41C4-A749-1C8A70AA187D}" presName="sibTrans" presStyleCnt="0"/>
      <dgm:spPr/>
    </dgm:pt>
    <dgm:pt modelId="{F4C8646B-6D5D-4B86-B34C-EF1FFD23840B}" type="pres">
      <dgm:prSet presAssocID="{2452B9A8-BD1C-42A3-9656-9FA5DC973064}" presName="compNode" presStyleCnt="0"/>
      <dgm:spPr/>
    </dgm:pt>
    <dgm:pt modelId="{53B3A80E-C2EB-4598-92B9-FDC9730ACE1A}" type="pres">
      <dgm:prSet presAssocID="{2452B9A8-BD1C-42A3-9656-9FA5DC973064}" presName="bgRect" presStyleLbl="bgShp" presStyleIdx="3" presStyleCnt="5"/>
      <dgm:spPr>
        <a:solidFill>
          <a:schemeClr val="bg2">
            <a:lumMod val="25000"/>
            <a:lumOff val="75000"/>
          </a:schemeClr>
        </a:solidFill>
      </dgm:spPr>
    </dgm:pt>
    <dgm:pt modelId="{1783DBCF-599C-4C77-B54F-C6EB7BB50129}" type="pres">
      <dgm:prSet presAssocID="{2452B9A8-BD1C-42A3-9656-9FA5DC97306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4F7F4A97-47D1-4F50-BEA6-366D27ABB279}" type="pres">
      <dgm:prSet presAssocID="{2452B9A8-BD1C-42A3-9656-9FA5DC973064}" presName="spaceRect" presStyleCnt="0"/>
      <dgm:spPr/>
    </dgm:pt>
    <dgm:pt modelId="{92092445-44CE-435B-9707-8613CC207F28}" type="pres">
      <dgm:prSet presAssocID="{2452B9A8-BD1C-42A3-9656-9FA5DC973064}" presName="parTx" presStyleLbl="revTx" presStyleIdx="3" presStyleCnt="5">
        <dgm:presLayoutVars>
          <dgm:chMax val="0"/>
          <dgm:chPref val="0"/>
        </dgm:presLayoutVars>
      </dgm:prSet>
      <dgm:spPr/>
    </dgm:pt>
    <dgm:pt modelId="{D062F1EF-043E-4451-98D4-8E03D4377423}" type="pres">
      <dgm:prSet presAssocID="{C69DA3FF-A1D8-41D0-9F44-3FDA799A76C5}" presName="sibTrans" presStyleCnt="0"/>
      <dgm:spPr/>
    </dgm:pt>
    <dgm:pt modelId="{2B7238BC-460C-4E4C-A186-F4A545AAAF50}" type="pres">
      <dgm:prSet presAssocID="{2B15FBB0-7B24-42F3-9169-7C4091B2F0C4}" presName="compNode" presStyleCnt="0"/>
      <dgm:spPr/>
    </dgm:pt>
    <dgm:pt modelId="{6733AA78-020B-4BC5-BB5A-AFE3171BE8BB}" type="pres">
      <dgm:prSet presAssocID="{2B15FBB0-7B24-42F3-9169-7C4091B2F0C4}" presName="bgRect" presStyleLbl="bgShp" presStyleIdx="4" presStyleCnt="5"/>
      <dgm:spPr>
        <a:solidFill>
          <a:schemeClr val="bg2">
            <a:lumMod val="25000"/>
            <a:lumOff val="75000"/>
          </a:schemeClr>
        </a:solidFill>
      </dgm:spPr>
    </dgm:pt>
    <dgm:pt modelId="{39FD1B15-C726-48C7-B86A-96E91FBB6689}" type="pres">
      <dgm:prSet presAssocID="{2B15FBB0-7B24-42F3-9169-7C4091B2F0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3756D-3132-4B61-BFF9-99B1A2AE1FC0}" type="pres">
      <dgm:prSet presAssocID="{2B15FBB0-7B24-42F3-9169-7C4091B2F0C4}" presName="spaceRect" presStyleCnt="0"/>
      <dgm:spPr/>
    </dgm:pt>
    <dgm:pt modelId="{317CAE75-B1BB-421D-A9A6-19AC7287A50B}" type="pres">
      <dgm:prSet presAssocID="{2B15FBB0-7B24-42F3-9169-7C4091B2F0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3FE751B-BE2C-4CF6-92B7-3536FC5D8B47}" type="presOf" srcId="{309FC456-F260-4340-ACA7-CE83E9B984CC}" destId="{071A47A5-E24D-4FB2-925C-4B05B2741553}" srcOrd="0" destOrd="0" presId="urn:microsoft.com/office/officeart/2018/2/layout/IconVerticalSolidList"/>
    <dgm:cxn modelId="{3216053D-FA91-46B8-9607-AE7405178E46}" srcId="{D7BA4DA9-DEA8-48BA-B494-A45994506BA6}" destId="{E49B9551-BCB6-4575-832D-F0163D18661D}" srcOrd="1" destOrd="0" parTransId="{930C8627-3702-4F04-A025-CCF7A54C54A6}" sibTransId="{599B6F97-6ACD-4BCD-8AE0-A4A42D049A82}"/>
    <dgm:cxn modelId="{313F2C74-17DC-44F1-AF5B-E7692763FB2C}" srcId="{D7BA4DA9-DEA8-48BA-B494-A45994506BA6}" destId="{2452B9A8-BD1C-42A3-9656-9FA5DC973064}" srcOrd="3" destOrd="0" parTransId="{CEE44BF3-8034-4328-97BB-7DB18ED11301}" sibTransId="{C69DA3FF-A1D8-41D0-9F44-3FDA799A76C5}"/>
    <dgm:cxn modelId="{546CD37A-2018-46B9-A150-C8347F90F900}" srcId="{D7BA4DA9-DEA8-48BA-B494-A45994506BA6}" destId="{28A7CFC7-2CAF-43A9-8780-AAEC58320CFB}" srcOrd="0" destOrd="0" parTransId="{65549E69-A4CF-4412-AF77-584859C354D8}" sibTransId="{53A93186-B83E-4995-8066-F63304E98553}"/>
    <dgm:cxn modelId="{61863C98-1783-4C0F-BCAD-96407B50AA9F}" type="presOf" srcId="{28A7CFC7-2CAF-43A9-8780-AAEC58320CFB}" destId="{D872F52B-93AD-47F7-98B6-194C70DDF890}" srcOrd="0" destOrd="0" presId="urn:microsoft.com/office/officeart/2018/2/layout/IconVerticalSolidList"/>
    <dgm:cxn modelId="{0BE5BBCA-65F1-46AF-8FA4-5A43E343BF23}" type="presOf" srcId="{2452B9A8-BD1C-42A3-9656-9FA5DC973064}" destId="{92092445-44CE-435B-9707-8613CC207F28}" srcOrd="0" destOrd="0" presId="urn:microsoft.com/office/officeart/2018/2/layout/IconVerticalSolidList"/>
    <dgm:cxn modelId="{A5C7B0CB-CCD3-476A-A3BA-E27243CA3E2B}" type="presOf" srcId="{E49B9551-BCB6-4575-832D-F0163D18661D}" destId="{7D6BC4DC-1AB7-4990-8AD7-799907A29651}" srcOrd="0" destOrd="0" presId="urn:microsoft.com/office/officeart/2018/2/layout/IconVerticalSolidList"/>
    <dgm:cxn modelId="{B49AAAE4-7A7A-4593-83B0-06EC33F89611}" type="presOf" srcId="{D7BA4DA9-DEA8-48BA-B494-A45994506BA6}" destId="{6394B384-4BAC-4B9C-B6F5-977E84844258}" srcOrd="0" destOrd="0" presId="urn:microsoft.com/office/officeart/2018/2/layout/IconVerticalSolidList"/>
    <dgm:cxn modelId="{F6484BF0-BC65-4436-BC04-90DE21BC5ADD}" type="presOf" srcId="{2B15FBB0-7B24-42F3-9169-7C4091B2F0C4}" destId="{317CAE75-B1BB-421D-A9A6-19AC7287A50B}" srcOrd="0" destOrd="0" presId="urn:microsoft.com/office/officeart/2018/2/layout/IconVerticalSolidList"/>
    <dgm:cxn modelId="{9CD0C6F8-3054-4948-AC2F-15E687592239}" srcId="{D7BA4DA9-DEA8-48BA-B494-A45994506BA6}" destId="{309FC456-F260-4340-ACA7-CE83E9B984CC}" srcOrd="2" destOrd="0" parTransId="{FFE3EF6C-CC2F-41FE-BAB1-7106ED288C60}" sibTransId="{57DDA7E9-3A13-41C4-A749-1C8A70AA187D}"/>
    <dgm:cxn modelId="{BB4996FB-3100-48B4-8CBF-B80ACF3AB4A7}" srcId="{D7BA4DA9-DEA8-48BA-B494-A45994506BA6}" destId="{2B15FBB0-7B24-42F3-9169-7C4091B2F0C4}" srcOrd="4" destOrd="0" parTransId="{32E337DC-D543-4C31-9FEB-F195A90C6E15}" sibTransId="{451F252E-F846-4960-B109-135A514BFC90}"/>
    <dgm:cxn modelId="{4AF7E477-13EA-4728-A906-1C3310E8AD72}" type="presParOf" srcId="{6394B384-4BAC-4B9C-B6F5-977E84844258}" destId="{E9A8B1A7-4CBE-49DF-AE6A-E0EE39C982A8}" srcOrd="0" destOrd="0" presId="urn:microsoft.com/office/officeart/2018/2/layout/IconVerticalSolidList"/>
    <dgm:cxn modelId="{A37914D2-3459-4720-8451-7788506EBC59}" type="presParOf" srcId="{E9A8B1A7-4CBE-49DF-AE6A-E0EE39C982A8}" destId="{5C493CCF-038F-4386-9C26-C946068F8AEB}" srcOrd="0" destOrd="0" presId="urn:microsoft.com/office/officeart/2018/2/layout/IconVerticalSolidList"/>
    <dgm:cxn modelId="{CABBEF45-74C2-44EF-B313-32765EF37E60}" type="presParOf" srcId="{E9A8B1A7-4CBE-49DF-AE6A-E0EE39C982A8}" destId="{123A1BCB-8D4E-4311-8BB8-F6B68435497B}" srcOrd="1" destOrd="0" presId="urn:microsoft.com/office/officeart/2018/2/layout/IconVerticalSolidList"/>
    <dgm:cxn modelId="{9BA806E7-1F94-4E3F-8A7F-505E5C314B64}" type="presParOf" srcId="{E9A8B1A7-4CBE-49DF-AE6A-E0EE39C982A8}" destId="{B47539B2-7F55-4841-96A6-841D9EDCF4FC}" srcOrd="2" destOrd="0" presId="urn:microsoft.com/office/officeart/2018/2/layout/IconVerticalSolidList"/>
    <dgm:cxn modelId="{B9BB543C-345D-4DC7-ACFE-6CFF3C65B9BA}" type="presParOf" srcId="{E9A8B1A7-4CBE-49DF-AE6A-E0EE39C982A8}" destId="{D872F52B-93AD-47F7-98B6-194C70DDF890}" srcOrd="3" destOrd="0" presId="urn:microsoft.com/office/officeart/2018/2/layout/IconVerticalSolidList"/>
    <dgm:cxn modelId="{87D4D47F-890B-4361-BA38-42A2C3E4C1C9}" type="presParOf" srcId="{6394B384-4BAC-4B9C-B6F5-977E84844258}" destId="{89534425-30DD-44CD-846D-54BAE1EBF6FC}" srcOrd="1" destOrd="0" presId="urn:microsoft.com/office/officeart/2018/2/layout/IconVerticalSolidList"/>
    <dgm:cxn modelId="{D8C3A5AA-59AB-45A2-A4BA-52A15E0BD3BB}" type="presParOf" srcId="{6394B384-4BAC-4B9C-B6F5-977E84844258}" destId="{00892F52-8067-4C7D-A492-E7285EBDF363}" srcOrd="2" destOrd="0" presId="urn:microsoft.com/office/officeart/2018/2/layout/IconVerticalSolidList"/>
    <dgm:cxn modelId="{2520550C-DEC6-4905-A38B-61F38612BCCE}" type="presParOf" srcId="{00892F52-8067-4C7D-A492-E7285EBDF363}" destId="{A55E9368-5E01-4123-A117-46E7D7314131}" srcOrd="0" destOrd="0" presId="urn:microsoft.com/office/officeart/2018/2/layout/IconVerticalSolidList"/>
    <dgm:cxn modelId="{0A75BAAD-9F40-4595-BB1E-BE25E744C7FD}" type="presParOf" srcId="{00892F52-8067-4C7D-A492-E7285EBDF363}" destId="{084447A2-52FB-4149-9C11-0CB62ACC6FEB}" srcOrd="1" destOrd="0" presId="urn:microsoft.com/office/officeart/2018/2/layout/IconVerticalSolidList"/>
    <dgm:cxn modelId="{8940AC7E-CA8B-4D07-9C3B-173B44DCF48F}" type="presParOf" srcId="{00892F52-8067-4C7D-A492-E7285EBDF363}" destId="{4842EDFB-1335-43BC-B3D2-FB7A3F487560}" srcOrd="2" destOrd="0" presId="urn:microsoft.com/office/officeart/2018/2/layout/IconVerticalSolidList"/>
    <dgm:cxn modelId="{57FDEBDA-1C3E-4171-A8CE-E7DCAEA089E3}" type="presParOf" srcId="{00892F52-8067-4C7D-A492-E7285EBDF363}" destId="{7D6BC4DC-1AB7-4990-8AD7-799907A29651}" srcOrd="3" destOrd="0" presId="urn:microsoft.com/office/officeart/2018/2/layout/IconVerticalSolidList"/>
    <dgm:cxn modelId="{E172885A-8846-4216-9D92-C59CF62A222A}" type="presParOf" srcId="{6394B384-4BAC-4B9C-B6F5-977E84844258}" destId="{1AA7011B-0D70-41EA-BC1C-3C82335D0A37}" srcOrd="3" destOrd="0" presId="urn:microsoft.com/office/officeart/2018/2/layout/IconVerticalSolidList"/>
    <dgm:cxn modelId="{FD845437-642A-4EF0-9306-27A6C6F72D05}" type="presParOf" srcId="{6394B384-4BAC-4B9C-B6F5-977E84844258}" destId="{31C39251-76AA-43C3-B9AD-E7E71392030B}" srcOrd="4" destOrd="0" presId="urn:microsoft.com/office/officeart/2018/2/layout/IconVerticalSolidList"/>
    <dgm:cxn modelId="{CBC694C3-0A7C-4DA9-9602-F2079FDBABF2}" type="presParOf" srcId="{31C39251-76AA-43C3-B9AD-E7E71392030B}" destId="{019A33D2-842D-4E24-949C-04010C987223}" srcOrd="0" destOrd="0" presId="urn:microsoft.com/office/officeart/2018/2/layout/IconVerticalSolidList"/>
    <dgm:cxn modelId="{BDE8DB99-8104-4410-8760-E16DFDF6F26A}" type="presParOf" srcId="{31C39251-76AA-43C3-B9AD-E7E71392030B}" destId="{6DC12700-9BAC-488A-9A3D-D565FEDE66DF}" srcOrd="1" destOrd="0" presId="urn:microsoft.com/office/officeart/2018/2/layout/IconVerticalSolidList"/>
    <dgm:cxn modelId="{54B1B0FA-757E-4017-892A-F4A8B58C223B}" type="presParOf" srcId="{31C39251-76AA-43C3-B9AD-E7E71392030B}" destId="{8F7D29F5-7C00-43ED-A9D3-6FAD1EF06F01}" srcOrd="2" destOrd="0" presId="urn:microsoft.com/office/officeart/2018/2/layout/IconVerticalSolidList"/>
    <dgm:cxn modelId="{35AD0806-7438-4FAE-BDA3-39B59DF19170}" type="presParOf" srcId="{31C39251-76AA-43C3-B9AD-E7E71392030B}" destId="{071A47A5-E24D-4FB2-925C-4B05B2741553}" srcOrd="3" destOrd="0" presId="urn:microsoft.com/office/officeart/2018/2/layout/IconVerticalSolidList"/>
    <dgm:cxn modelId="{4F49A3C7-86D9-4267-B562-EDC6FACB0466}" type="presParOf" srcId="{6394B384-4BAC-4B9C-B6F5-977E84844258}" destId="{1CB4E2BA-0E92-445C-8171-4254CE8C4A8E}" srcOrd="5" destOrd="0" presId="urn:microsoft.com/office/officeart/2018/2/layout/IconVerticalSolidList"/>
    <dgm:cxn modelId="{F65B614B-F689-4370-8D5F-8A7FB4F5E315}" type="presParOf" srcId="{6394B384-4BAC-4B9C-B6F5-977E84844258}" destId="{F4C8646B-6D5D-4B86-B34C-EF1FFD23840B}" srcOrd="6" destOrd="0" presId="urn:microsoft.com/office/officeart/2018/2/layout/IconVerticalSolidList"/>
    <dgm:cxn modelId="{8E3AE0BC-698F-423A-BA53-3E704443900A}" type="presParOf" srcId="{F4C8646B-6D5D-4B86-B34C-EF1FFD23840B}" destId="{53B3A80E-C2EB-4598-92B9-FDC9730ACE1A}" srcOrd="0" destOrd="0" presId="urn:microsoft.com/office/officeart/2018/2/layout/IconVerticalSolidList"/>
    <dgm:cxn modelId="{4FC0900A-8D67-4984-BC5D-326EC5570845}" type="presParOf" srcId="{F4C8646B-6D5D-4B86-B34C-EF1FFD23840B}" destId="{1783DBCF-599C-4C77-B54F-C6EB7BB50129}" srcOrd="1" destOrd="0" presId="urn:microsoft.com/office/officeart/2018/2/layout/IconVerticalSolidList"/>
    <dgm:cxn modelId="{CBBD9C2C-FFE8-4CA6-B09F-2EEBA9B3BB97}" type="presParOf" srcId="{F4C8646B-6D5D-4B86-B34C-EF1FFD23840B}" destId="{4F7F4A97-47D1-4F50-BEA6-366D27ABB279}" srcOrd="2" destOrd="0" presId="urn:microsoft.com/office/officeart/2018/2/layout/IconVerticalSolidList"/>
    <dgm:cxn modelId="{6395C379-18D3-4C47-B1ED-F0B86B3D4057}" type="presParOf" srcId="{F4C8646B-6D5D-4B86-B34C-EF1FFD23840B}" destId="{92092445-44CE-435B-9707-8613CC207F28}" srcOrd="3" destOrd="0" presId="urn:microsoft.com/office/officeart/2018/2/layout/IconVerticalSolidList"/>
    <dgm:cxn modelId="{B4A9E3F6-97F4-4AEE-A92B-12EC008BD957}" type="presParOf" srcId="{6394B384-4BAC-4B9C-B6F5-977E84844258}" destId="{D062F1EF-043E-4451-98D4-8E03D4377423}" srcOrd="7" destOrd="0" presId="urn:microsoft.com/office/officeart/2018/2/layout/IconVerticalSolidList"/>
    <dgm:cxn modelId="{EE3904AE-C857-49A1-9AB1-8724F23A14EF}" type="presParOf" srcId="{6394B384-4BAC-4B9C-B6F5-977E84844258}" destId="{2B7238BC-460C-4E4C-A186-F4A545AAAF50}" srcOrd="8" destOrd="0" presId="urn:microsoft.com/office/officeart/2018/2/layout/IconVerticalSolidList"/>
    <dgm:cxn modelId="{56AB75F1-0796-43A0-BBD3-5DFA23F8AE04}" type="presParOf" srcId="{2B7238BC-460C-4E4C-A186-F4A545AAAF50}" destId="{6733AA78-020B-4BC5-BB5A-AFE3171BE8BB}" srcOrd="0" destOrd="0" presId="urn:microsoft.com/office/officeart/2018/2/layout/IconVerticalSolidList"/>
    <dgm:cxn modelId="{E4428806-3D2C-49BA-A490-3E417A57AF0B}" type="presParOf" srcId="{2B7238BC-460C-4E4C-A186-F4A545AAAF50}" destId="{39FD1B15-C726-48C7-B86A-96E91FBB6689}" srcOrd="1" destOrd="0" presId="urn:microsoft.com/office/officeart/2018/2/layout/IconVerticalSolidList"/>
    <dgm:cxn modelId="{3D16A6F4-61CE-46DA-ABF8-F45CA23347FD}" type="presParOf" srcId="{2B7238BC-460C-4E4C-A186-F4A545AAAF50}" destId="{50A3756D-3132-4B61-BFF9-99B1A2AE1FC0}" srcOrd="2" destOrd="0" presId="urn:microsoft.com/office/officeart/2018/2/layout/IconVerticalSolidList"/>
    <dgm:cxn modelId="{4A1AAAC0-407D-41F6-BA09-1C2BB1A8990B}" type="presParOf" srcId="{2B7238BC-460C-4E4C-A186-F4A545AAAF50}" destId="{317CAE75-B1BB-421D-A9A6-19AC7287A5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03148-805D-4FF1-86F3-294D0F6D0F92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F918AD-2581-4F17-B54B-769A7CF451B6}">
      <dgm:prSet custT="1"/>
      <dgm:spPr/>
      <dgm:t>
        <a:bodyPr/>
        <a:lstStyle/>
        <a:p>
          <a:r>
            <a:rPr lang="en-GB" sz="3200" dirty="0"/>
            <a:t>Exploratory Data Analysis</a:t>
          </a:r>
          <a:endParaRPr lang="en-US" sz="3200" dirty="0"/>
        </a:p>
      </dgm:t>
    </dgm:pt>
    <dgm:pt modelId="{B473D9EC-9BD0-40D5-9BD3-D17D63BBC81A}" type="parTrans" cxnId="{3701C63C-E874-4F54-B2E5-5AC44BA00937}">
      <dgm:prSet/>
      <dgm:spPr/>
      <dgm:t>
        <a:bodyPr/>
        <a:lstStyle/>
        <a:p>
          <a:endParaRPr lang="en-US" sz="3200"/>
        </a:p>
      </dgm:t>
    </dgm:pt>
    <dgm:pt modelId="{999FE054-D0CE-4044-B3AA-80BAB251690F}" type="sibTrans" cxnId="{3701C63C-E874-4F54-B2E5-5AC44BA00937}">
      <dgm:prSet/>
      <dgm:spPr/>
      <dgm:t>
        <a:bodyPr/>
        <a:lstStyle/>
        <a:p>
          <a:endParaRPr lang="en-US" sz="3200"/>
        </a:p>
      </dgm:t>
    </dgm:pt>
    <dgm:pt modelId="{6DDE96A8-5F9A-4100-B61C-446360F43B96}">
      <dgm:prSet custT="1"/>
      <dgm:spPr/>
      <dgm:t>
        <a:bodyPr/>
        <a:lstStyle/>
        <a:p>
          <a:r>
            <a:rPr lang="en-GB" sz="3200" dirty="0"/>
            <a:t>Data Cleaning</a:t>
          </a:r>
          <a:endParaRPr lang="en-US" sz="3200" dirty="0"/>
        </a:p>
      </dgm:t>
    </dgm:pt>
    <dgm:pt modelId="{16B30276-BE12-4904-8DE4-B77DA907F21E}" type="parTrans" cxnId="{1C5C9F97-2192-4177-A355-B00D8620F446}">
      <dgm:prSet/>
      <dgm:spPr/>
      <dgm:t>
        <a:bodyPr/>
        <a:lstStyle/>
        <a:p>
          <a:endParaRPr lang="en-US" sz="3200"/>
        </a:p>
      </dgm:t>
    </dgm:pt>
    <dgm:pt modelId="{5985F625-F446-4917-81EB-8AA145779849}" type="sibTrans" cxnId="{1C5C9F97-2192-4177-A355-B00D8620F446}">
      <dgm:prSet/>
      <dgm:spPr/>
      <dgm:t>
        <a:bodyPr/>
        <a:lstStyle/>
        <a:p>
          <a:endParaRPr lang="en-US" sz="3200"/>
        </a:p>
      </dgm:t>
    </dgm:pt>
    <dgm:pt modelId="{51845639-6934-445F-994A-BE0DE3B4F71B}">
      <dgm:prSet custT="1"/>
      <dgm:spPr/>
      <dgm:t>
        <a:bodyPr/>
        <a:lstStyle/>
        <a:p>
          <a:r>
            <a:rPr lang="en-GB" sz="3200" dirty="0"/>
            <a:t>Market Analysis</a:t>
          </a:r>
          <a:endParaRPr lang="en-US" sz="3200" dirty="0"/>
        </a:p>
      </dgm:t>
    </dgm:pt>
    <dgm:pt modelId="{21A8084E-E2B8-4BD6-8DFD-2033012FE89B}" type="parTrans" cxnId="{73CAF3CA-F108-4CFF-A814-B3592778EE63}">
      <dgm:prSet/>
      <dgm:spPr/>
      <dgm:t>
        <a:bodyPr/>
        <a:lstStyle/>
        <a:p>
          <a:endParaRPr lang="en-US" sz="3200"/>
        </a:p>
      </dgm:t>
    </dgm:pt>
    <dgm:pt modelId="{1CEEA4E1-FE16-4516-8659-C7C78EFA08FE}" type="sibTrans" cxnId="{73CAF3CA-F108-4CFF-A814-B3592778EE63}">
      <dgm:prSet/>
      <dgm:spPr/>
      <dgm:t>
        <a:bodyPr/>
        <a:lstStyle/>
        <a:p>
          <a:endParaRPr lang="en-US" sz="3200"/>
        </a:p>
      </dgm:t>
    </dgm:pt>
    <dgm:pt modelId="{94773455-2E1D-4473-AA0E-C62506E85B17}">
      <dgm:prSet custT="1"/>
      <dgm:spPr/>
      <dgm:t>
        <a:bodyPr/>
        <a:lstStyle/>
        <a:p>
          <a:r>
            <a:rPr lang="en-GB" sz="3200" dirty="0"/>
            <a:t>Machine Learning Analysis</a:t>
          </a:r>
          <a:endParaRPr lang="en-US" sz="3200" dirty="0"/>
        </a:p>
      </dgm:t>
    </dgm:pt>
    <dgm:pt modelId="{01BBEA1A-9C0D-4E7B-B9CD-EBC9FAF95703}" type="parTrans" cxnId="{421BDE68-A62C-4EAA-B9E3-5747487C4485}">
      <dgm:prSet/>
      <dgm:spPr/>
      <dgm:t>
        <a:bodyPr/>
        <a:lstStyle/>
        <a:p>
          <a:endParaRPr lang="en-US" sz="3200"/>
        </a:p>
      </dgm:t>
    </dgm:pt>
    <dgm:pt modelId="{C82F4BF6-59F2-448B-9FB5-E42C5600A482}" type="sibTrans" cxnId="{421BDE68-A62C-4EAA-B9E3-5747487C4485}">
      <dgm:prSet/>
      <dgm:spPr/>
      <dgm:t>
        <a:bodyPr/>
        <a:lstStyle/>
        <a:p>
          <a:endParaRPr lang="en-US" sz="3200"/>
        </a:p>
      </dgm:t>
    </dgm:pt>
    <dgm:pt modelId="{77DE1506-D66C-453E-8B04-52ADB42D17D7}">
      <dgm:prSet custT="1"/>
      <dgm:spPr/>
      <dgm:t>
        <a:bodyPr/>
        <a:lstStyle/>
        <a:p>
          <a:r>
            <a:rPr lang="en-GB" sz="3200"/>
            <a:t>Conclusion</a:t>
          </a:r>
          <a:endParaRPr lang="en-US" sz="3200"/>
        </a:p>
      </dgm:t>
    </dgm:pt>
    <dgm:pt modelId="{6BEE6F32-23CA-4A87-9E57-77EB4C6F2B44}" type="parTrans" cxnId="{FFD21B18-46CB-4E74-8193-56E34F985B30}">
      <dgm:prSet/>
      <dgm:spPr/>
      <dgm:t>
        <a:bodyPr/>
        <a:lstStyle/>
        <a:p>
          <a:endParaRPr lang="en-US" sz="3200"/>
        </a:p>
      </dgm:t>
    </dgm:pt>
    <dgm:pt modelId="{A49C9A3B-5653-4B24-B76E-1E95AE40F19B}" type="sibTrans" cxnId="{FFD21B18-46CB-4E74-8193-56E34F985B30}">
      <dgm:prSet/>
      <dgm:spPr/>
      <dgm:t>
        <a:bodyPr/>
        <a:lstStyle/>
        <a:p>
          <a:endParaRPr lang="en-US" sz="3200"/>
        </a:p>
      </dgm:t>
    </dgm:pt>
    <dgm:pt modelId="{BE3ADF38-37CD-4064-B521-59FA03E26E44}" type="pres">
      <dgm:prSet presAssocID="{31003148-805D-4FF1-86F3-294D0F6D0F92}" presName="vert0" presStyleCnt="0">
        <dgm:presLayoutVars>
          <dgm:dir/>
          <dgm:animOne val="branch"/>
          <dgm:animLvl val="lvl"/>
        </dgm:presLayoutVars>
      </dgm:prSet>
      <dgm:spPr/>
    </dgm:pt>
    <dgm:pt modelId="{9C2DD7C9-A442-4895-A17F-4B7CB7F2C7F5}" type="pres">
      <dgm:prSet presAssocID="{F9F918AD-2581-4F17-B54B-769A7CF451B6}" presName="thickLine" presStyleLbl="alignNode1" presStyleIdx="0" presStyleCnt="5"/>
      <dgm:spPr/>
    </dgm:pt>
    <dgm:pt modelId="{B3BD540E-204E-4FE0-B552-0EEA64C29D8C}" type="pres">
      <dgm:prSet presAssocID="{F9F918AD-2581-4F17-B54B-769A7CF451B6}" presName="horz1" presStyleCnt="0"/>
      <dgm:spPr/>
    </dgm:pt>
    <dgm:pt modelId="{AAA7E488-EEF5-4431-B059-471EEB7A38B6}" type="pres">
      <dgm:prSet presAssocID="{F9F918AD-2581-4F17-B54B-769A7CF451B6}" presName="tx1" presStyleLbl="revTx" presStyleIdx="0" presStyleCnt="5"/>
      <dgm:spPr/>
    </dgm:pt>
    <dgm:pt modelId="{3BAF8D18-3325-47DE-B8E7-933BBA476692}" type="pres">
      <dgm:prSet presAssocID="{F9F918AD-2581-4F17-B54B-769A7CF451B6}" presName="vert1" presStyleCnt="0"/>
      <dgm:spPr/>
    </dgm:pt>
    <dgm:pt modelId="{A960F176-4B4E-4561-AED9-09F63AC97032}" type="pres">
      <dgm:prSet presAssocID="{6DDE96A8-5F9A-4100-B61C-446360F43B96}" presName="thickLine" presStyleLbl="alignNode1" presStyleIdx="1" presStyleCnt="5"/>
      <dgm:spPr/>
    </dgm:pt>
    <dgm:pt modelId="{B764F0F0-7C4F-4D82-9175-C380985743F8}" type="pres">
      <dgm:prSet presAssocID="{6DDE96A8-5F9A-4100-B61C-446360F43B96}" presName="horz1" presStyleCnt="0"/>
      <dgm:spPr/>
    </dgm:pt>
    <dgm:pt modelId="{B074463C-67C7-4911-AFCE-7F6CAAAFCCE2}" type="pres">
      <dgm:prSet presAssocID="{6DDE96A8-5F9A-4100-B61C-446360F43B96}" presName="tx1" presStyleLbl="revTx" presStyleIdx="1" presStyleCnt="5"/>
      <dgm:spPr/>
    </dgm:pt>
    <dgm:pt modelId="{9046D10A-A895-4700-B996-FD16437C39F4}" type="pres">
      <dgm:prSet presAssocID="{6DDE96A8-5F9A-4100-B61C-446360F43B96}" presName="vert1" presStyleCnt="0"/>
      <dgm:spPr/>
    </dgm:pt>
    <dgm:pt modelId="{B2B737B2-F2F5-4297-A1CA-459EDD6752B8}" type="pres">
      <dgm:prSet presAssocID="{51845639-6934-445F-994A-BE0DE3B4F71B}" presName="thickLine" presStyleLbl="alignNode1" presStyleIdx="2" presStyleCnt="5"/>
      <dgm:spPr/>
    </dgm:pt>
    <dgm:pt modelId="{E160493E-0502-4DDA-997A-3741F59D3F89}" type="pres">
      <dgm:prSet presAssocID="{51845639-6934-445F-994A-BE0DE3B4F71B}" presName="horz1" presStyleCnt="0"/>
      <dgm:spPr/>
    </dgm:pt>
    <dgm:pt modelId="{10F241B3-04DB-45DA-905E-2FBEA680A077}" type="pres">
      <dgm:prSet presAssocID="{51845639-6934-445F-994A-BE0DE3B4F71B}" presName="tx1" presStyleLbl="revTx" presStyleIdx="2" presStyleCnt="5"/>
      <dgm:spPr/>
    </dgm:pt>
    <dgm:pt modelId="{8248C0AA-E0BD-4D9D-A102-897521BEFEDC}" type="pres">
      <dgm:prSet presAssocID="{51845639-6934-445F-994A-BE0DE3B4F71B}" presName="vert1" presStyleCnt="0"/>
      <dgm:spPr/>
    </dgm:pt>
    <dgm:pt modelId="{E8B41FAD-9837-43E6-851D-8D2D54E1DC12}" type="pres">
      <dgm:prSet presAssocID="{94773455-2E1D-4473-AA0E-C62506E85B17}" presName="thickLine" presStyleLbl="alignNode1" presStyleIdx="3" presStyleCnt="5"/>
      <dgm:spPr/>
    </dgm:pt>
    <dgm:pt modelId="{5D32E222-F72F-4E05-BB78-D83B6F43AECE}" type="pres">
      <dgm:prSet presAssocID="{94773455-2E1D-4473-AA0E-C62506E85B17}" presName="horz1" presStyleCnt="0"/>
      <dgm:spPr/>
    </dgm:pt>
    <dgm:pt modelId="{57074739-DFE0-41B4-99B2-D90B5685F18D}" type="pres">
      <dgm:prSet presAssocID="{94773455-2E1D-4473-AA0E-C62506E85B17}" presName="tx1" presStyleLbl="revTx" presStyleIdx="3" presStyleCnt="5"/>
      <dgm:spPr/>
    </dgm:pt>
    <dgm:pt modelId="{EA313F3D-2DD4-4F46-853C-32AB5E814DF8}" type="pres">
      <dgm:prSet presAssocID="{94773455-2E1D-4473-AA0E-C62506E85B17}" presName="vert1" presStyleCnt="0"/>
      <dgm:spPr/>
    </dgm:pt>
    <dgm:pt modelId="{F5AB4648-EA61-483E-A591-F8002C4F0703}" type="pres">
      <dgm:prSet presAssocID="{77DE1506-D66C-453E-8B04-52ADB42D17D7}" presName="thickLine" presStyleLbl="alignNode1" presStyleIdx="4" presStyleCnt="5"/>
      <dgm:spPr/>
    </dgm:pt>
    <dgm:pt modelId="{CEAAC402-1EE3-4770-81FE-6B820494F418}" type="pres">
      <dgm:prSet presAssocID="{77DE1506-D66C-453E-8B04-52ADB42D17D7}" presName="horz1" presStyleCnt="0"/>
      <dgm:spPr/>
    </dgm:pt>
    <dgm:pt modelId="{41E9AA20-3BA6-4DD9-9A7C-061350F345E9}" type="pres">
      <dgm:prSet presAssocID="{77DE1506-D66C-453E-8B04-52ADB42D17D7}" presName="tx1" presStyleLbl="revTx" presStyleIdx="4" presStyleCnt="5"/>
      <dgm:spPr/>
    </dgm:pt>
    <dgm:pt modelId="{D14C0539-355C-4C60-8545-C984E3E34EDB}" type="pres">
      <dgm:prSet presAssocID="{77DE1506-D66C-453E-8B04-52ADB42D17D7}" presName="vert1" presStyleCnt="0"/>
      <dgm:spPr/>
    </dgm:pt>
  </dgm:ptLst>
  <dgm:cxnLst>
    <dgm:cxn modelId="{FFD21B18-46CB-4E74-8193-56E34F985B30}" srcId="{31003148-805D-4FF1-86F3-294D0F6D0F92}" destId="{77DE1506-D66C-453E-8B04-52ADB42D17D7}" srcOrd="4" destOrd="0" parTransId="{6BEE6F32-23CA-4A87-9E57-77EB4C6F2B44}" sibTransId="{A49C9A3B-5653-4B24-B76E-1E95AE40F19B}"/>
    <dgm:cxn modelId="{8295AA34-0C3B-445A-8555-DE468DE39B7A}" type="presOf" srcId="{31003148-805D-4FF1-86F3-294D0F6D0F92}" destId="{BE3ADF38-37CD-4064-B521-59FA03E26E44}" srcOrd="0" destOrd="0" presId="urn:microsoft.com/office/officeart/2008/layout/LinedList"/>
    <dgm:cxn modelId="{3701C63C-E874-4F54-B2E5-5AC44BA00937}" srcId="{31003148-805D-4FF1-86F3-294D0F6D0F92}" destId="{F9F918AD-2581-4F17-B54B-769A7CF451B6}" srcOrd="0" destOrd="0" parTransId="{B473D9EC-9BD0-40D5-9BD3-D17D63BBC81A}" sibTransId="{999FE054-D0CE-4044-B3AA-80BAB251690F}"/>
    <dgm:cxn modelId="{337FBE5B-30F5-42BA-A582-A61F97E78E59}" type="presOf" srcId="{77DE1506-D66C-453E-8B04-52ADB42D17D7}" destId="{41E9AA20-3BA6-4DD9-9A7C-061350F345E9}" srcOrd="0" destOrd="0" presId="urn:microsoft.com/office/officeart/2008/layout/LinedList"/>
    <dgm:cxn modelId="{421BDE68-A62C-4EAA-B9E3-5747487C4485}" srcId="{31003148-805D-4FF1-86F3-294D0F6D0F92}" destId="{94773455-2E1D-4473-AA0E-C62506E85B17}" srcOrd="3" destOrd="0" parTransId="{01BBEA1A-9C0D-4E7B-B9CD-EBC9FAF95703}" sibTransId="{C82F4BF6-59F2-448B-9FB5-E42C5600A482}"/>
    <dgm:cxn modelId="{6AD2F148-8D48-4ACB-B39F-685F74EABEAD}" type="presOf" srcId="{6DDE96A8-5F9A-4100-B61C-446360F43B96}" destId="{B074463C-67C7-4911-AFCE-7F6CAAAFCCE2}" srcOrd="0" destOrd="0" presId="urn:microsoft.com/office/officeart/2008/layout/LinedList"/>
    <dgm:cxn modelId="{C4F0956A-2815-4E3C-BC17-1F838BF0D1F2}" type="presOf" srcId="{F9F918AD-2581-4F17-B54B-769A7CF451B6}" destId="{AAA7E488-EEF5-4431-B059-471EEB7A38B6}" srcOrd="0" destOrd="0" presId="urn:microsoft.com/office/officeart/2008/layout/LinedList"/>
    <dgm:cxn modelId="{73F1D85A-B3F7-4095-A424-756EDEF5CFA6}" type="presOf" srcId="{94773455-2E1D-4473-AA0E-C62506E85B17}" destId="{57074739-DFE0-41B4-99B2-D90B5685F18D}" srcOrd="0" destOrd="0" presId="urn:microsoft.com/office/officeart/2008/layout/LinedList"/>
    <dgm:cxn modelId="{1C5C9F97-2192-4177-A355-B00D8620F446}" srcId="{31003148-805D-4FF1-86F3-294D0F6D0F92}" destId="{6DDE96A8-5F9A-4100-B61C-446360F43B96}" srcOrd="1" destOrd="0" parTransId="{16B30276-BE12-4904-8DE4-B77DA907F21E}" sibTransId="{5985F625-F446-4917-81EB-8AA145779849}"/>
    <dgm:cxn modelId="{73CAF3CA-F108-4CFF-A814-B3592778EE63}" srcId="{31003148-805D-4FF1-86F3-294D0F6D0F92}" destId="{51845639-6934-445F-994A-BE0DE3B4F71B}" srcOrd="2" destOrd="0" parTransId="{21A8084E-E2B8-4BD6-8DFD-2033012FE89B}" sibTransId="{1CEEA4E1-FE16-4516-8659-C7C78EFA08FE}"/>
    <dgm:cxn modelId="{00080ED9-FEDD-4F92-B1CE-F81426521F13}" type="presOf" srcId="{51845639-6934-445F-994A-BE0DE3B4F71B}" destId="{10F241B3-04DB-45DA-905E-2FBEA680A077}" srcOrd="0" destOrd="0" presId="urn:microsoft.com/office/officeart/2008/layout/LinedList"/>
    <dgm:cxn modelId="{B35F6600-2E15-4D2F-8F96-30510A562CE5}" type="presParOf" srcId="{BE3ADF38-37CD-4064-B521-59FA03E26E44}" destId="{9C2DD7C9-A442-4895-A17F-4B7CB7F2C7F5}" srcOrd="0" destOrd="0" presId="urn:microsoft.com/office/officeart/2008/layout/LinedList"/>
    <dgm:cxn modelId="{09EF5430-B56B-43B0-9998-ECD6AADDFCC1}" type="presParOf" srcId="{BE3ADF38-37CD-4064-B521-59FA03E26E44}" destId="{B3BD540E-204E-4FE0-B552-0EEA64C29D8C}" srcOrd="1" destOrd="0" presId="urn:microsoft.com/office/officeart/2008/layout/LinedList"/>
    <dgm:cxn modelId="{3E4BC30C-1C41-4D55-A770-AA6EC112FEE2}" type="presParOf" srcId="{B3BD540E-204E-4FE0-B552-0EEA64C29D8C}" destId="{AAA7E488-EEF5-4431-B059-471EEB7A38B6}" srcOrd="0" destOrd="0" presId="urn:microsoft.com/office/officeart/2008/layout/LinedList"/>
    <dgm:cxn modelId="{04117D08-3672-4D43-B43A-B12A1A657E20}" type="presParOf" srcId="{B3BD540E-204E-4FE0-B552-0EEA64C29D8C}" destId="{3BAF8D18-3325-47DE-B8E7-933BBA476692}" srcOrd="1" destOrd="0" presId="urn:microsoft.com/office/officeart/2008/layout/LinedList"/>
    <dgm:cxn modelId="{8E69308D-AC0D-4956-9D6A-3253DD69CE0D}" type="presParOf" srcId="{BE3ADF38-37CD-4064-B521-59FA03E26E44}" destId="{A960F176-4B4E-4561-AED9-09F63AC97032}" srcOrd="2" destOrd="0" presId="urn:microsoft.com/office/officeart/2008/layout/LinedList"/>
    <dgm:cxn modelId="{1229D935-08EE-488C-8CC3-5C6004036AA1}" type="presParOf" srcId="{BE3ADF38-37CD-4064-B521-59FA03E26E44}" destId="{B764F0F0-7C4F-4D82-9175-C380985743F8}" srcOrd="3" destOrd="0" presId="urn:microsoft.com/office/officeart/2008/layout/LinedList"/>
    <dgm:cxn modelId="{7B88B288-9930-49CB-BDEF-7AF52E7461CB}" type="presParOf" srcId="{B764F0F0-7C4F-4D82-9175-C380985743F8}" destId="{B074463C-67C7-4911-AFCE-7F6CAAAFCCE2}" srcOrd="0" destOrd="0" presId="urn:microsoft.com/office/officeart/2008/layout/LinedList"/>
    <dgm:cxn modelId="{3C178FEB-8A6D-4A03-A34A-AB43801EC3AD}" type="presParOf" srcId="{B764F0F0-7C4F-4D82-9175-C380985743F8}" destId="{9046D10A-A895-4700-B996-FD16437C39F4}" srcOrd="1" destOrd="0" presId="urn:microsoft.com/office/officeart/2008/layout/LinedList"/>
    <dgm:cxn modelId="{CF366E51-8627-4A9F-8079-DEE0DC7B32DA}" type="presParOf" srcId="{BE3ADF38-37CD-4064-B521-59FA03E26E44}" destId="{B2B737B2-F2F5-4297-A1CA-459EDD6752B8}" srcOrd="4" destOrd="0" presId="urn:microsoft.com/office/officeart/2008/layout/LinedList"/>
    <dgm:cxn modelId="{7ED37747-ED7C-4F0B-853F-6B301A3933F4}" type="presParOf" srcId="{BE3ADF38-37CD-4064-B521-59FA03E26E44}" destId="{E160493E-0502-4DDA-997A-3741F59D3F89}" srcOrd="5" destOrd="0" presId="urn:microsoft.com/office/officeart/2008/layout/LinedList"/>
    <dgm:cxn modelId="{30BD6C84-4884-415F-AD03-9890D1E2BC2D}" type="presParOf" srcId="{E160493E-0502-4DDA-997A-3741F59D3F89}" destId="{10F241B3-04DB-45DA-905E-2FBEA680A077}" srcOrd="0" destOrd="0" presId="urn:microsoft.com/office/officeart/2008/layout/LinedList"/>
    <dgm:cxn modelId="{3FA520EA-7F5D-44BD-B508-8DBEECB28C45}" type="presParOf" srcId="{E160493E-0502-4DDA-997A-3741F59D3F89}" destId="{8248C0AA-E0BD-4D9D-A102-897521BEFEDC}" srcOrd="1" destOrd="0" presId="urn:microsoft.com/office/officeart/2008/layout/LinedList"/>
    <dgm:cxn modelId="{9AD73BAE-983E-400C-9248-7C798AC25917}" type="presParOf" srcId="{BE3ADF38-37CD-4064-B521-59FA03E26E44}" destId="{E8B41FAD-9837-43E6-851D-8D2D54E1DC12}" srcOrd="6" destOrd="0" presId="urn:microsoft.com/office/officeart/2008/layout/LinedList"/>
    <dgm:cxn modelId="{345F5018-20D9-409B-A753-B5E5986AB688}" type="presParOf" srcId="{BE3ADF38-37CD-4064-B521-59FA03E26E44}" destId="{5D32E222-F72F-4E05-BB78-D83B6F43AECE}" srcOrd="7" destOrd="0" presId="urn:microsoft.com/office/officeart/2008/layout/LinedList"/>
    <dgm:cxn modelId="{37C6E902-2685-4083-BF9F-B7BD6470B5D7}" type="presParOf" srcId="{5D32E222-F72F-4E05-BB78-D83B6F43AECE}" destId="{57074739-DFE0-41B4-99B2-D90B5685F18D}" srcOrd="0" destOrd="0" presId="urn:microsoft.com/office/officeart/2008/layout/LinedList"/>
    <dgm:cxn modelId="{3441B121-52A4-45A4-88FA-B650215014C2}" type="presParOf" srcId="{5D32E222-F72F-4E05-BB78-D83B6F43AECE}" destId="{EA313F3D-2DD4-4F46-853C-32AB5E814DF8}" srcOrd="1" destOrd="0" presId="urn:microsoft.com/office/officeart/2008/layout/LinedList"/>
    <dgm:cxn modelId="{B493B0E4-6729-4CC6-861B-466FFE056C29}" type="presParOf" srcId="{BE3ADF38-37CD-4064-B521-59FA03E26E44}" destId="{F5AB4648-EA61-483E-A591-F8002C4F0703}" srcOrd="8" destOrd="0" presId="urn:microsoft.com/office/officeart/2008/layout/LinedList"/>
    <dgm:cxn modelId="{916B6582-A24C-403D-A62E-143A5D2DFC92}" type="presParOf" srcId="{BE3ADF38-37CD-4064-B521-59FA03E26E44}" destId="{CEAAC402-1EE3-4770-81FE-6B820494F418}" srcOrd="9" destOrd="0" presId="urn:microsoft.com/office/officeart/2008/layout/LinedList"/>
    <dgm:cxn modelId="{87824D18-62D3-44EF-A0CB-09C102554AED}" type="presParOf" srcId="{CEAAC402-1EE3-4770-81FE-6B820494F418}" destId="{41E9AA20-3BA6-4DD9-9A7C-061350F345E9}" srcOrd="0" destOrd="0" presId="urn:microsoft.com/office/officeart/2008/layout/LinedList"/>
    <dgm:cxn modelId="{9E7C9A89-23A4-48E1-96F8-DCD3387B479F}" type="presParOf" srcId="{CEAAC402-1EE3-4770-81FE-6B820494F418}" destId="{D14C0539-355C-4C60-8545-C984E3E34E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019F6D-50A4-4BE8-874B-438BD68410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70FC16-912D-4A07-BAB1-0A62A45EB977}">
      <dgm:prSet/>
      <dgm:spPr/>
      <dgm:t>
        <a:bodyPr/>
        <a:lstStyle/>
        <a:p>
          <a:r>
            <a:rPr lang="en-GB"/>
            <a:t>Removed columns with more than 10k null values</a:t>
          </a:r>
          <a:endParaRPr lang="en-US"/>
        </a:p>
      </dgm:t>
    </dgm:pt>
    <dgm:pt modelId="{94D76C45-F7AF-4403-8851-38336C7B2B15}" type="parTrans" cxnId="{0BBD696C-F370-4D12-AD83-0D3951CA56A5}">
      <dgm:prSet/>
      <dgm:spPr/>
      <dgm:t>
        <a:bodyPr/>
        <a:lstStyle/>
        <a:p>
          <a:endParaRPr lang="en-US" sz="2400"/>
        </a:p>
      </dgm:t>
    </dgm:pt>
    <dgm:pt modelId="{30570352-55E9-4C51-91D4-DA90E5A3600F}" type="sibTrans" cxnId="{0BBD696C-F370-4D12-AD83-0D3951CA56A5}">
      <dgm:prSet/>
      <dgm:spPr/>
      <dgm:t>
        <a:bodyPr/>
        <a:lstStyle/>
        <a:p>
          <a:endParaRPr lang="en-US"/>
        </a:p>
      </dgm:t>
    </dgm:pt>
    <dgm:pt modelId="{EB48AF43-2104-4E10-809A-0E8D63F6C92F}">
      <dgm:prSet/>
      <dgm:spPr/>
      <dgm:t>
        <a:bodyPr/>
        <a:lstStyle/>
        <a:p>
          <a:r>
            <a:rPr lang="en-GB" dirty="0"/>
            <a:t>Removed a duplicate column</a:t>
          </a:r>
          <a:endParaRPr lang="en-US" dirty="0"/>
        </a:p>
      </dgm:t>
    </dgm:pt>
    <dgm:pt modelId="{B291AF65-78D3-4D0A-BD58-D81C5B0F1C4B}" type="parTrans" cxnId="{B0E720C0-A2CF-49A5-B99D-72360933B7C1}">
      <dgm:prSet/>
      <dgm:spPr/>
      <dgm:t>
        <a:bodyPr/>
        <a:lstStyle/>
        <a:p>
          <a:endParaRPr lang="en-US" sz="2400"/>
        </a:p>
      </dgm:t>
    </dgm:pt>
    <dgm:pt modelId="{1C9F451D-60AC-442E-AA49-F54D9351D574}" type="sibTrans" cxnId="{B0E720C0-A2CF-49A5-B99D-72360933B7C1}">
      <dgm:prSet/>
      <dgm:spPr/>
      <dgm:t>
        <a:bodyPr/>
        <a:lstStyle/>
        <a:p>
          <a:endParaRPr lang="en-US"/>
        </a:p>
      </dgm:t>
    </dgm:pt>
    <dgm:pt modelId="{E59E38F5-BDAB-471D-96F1-6D3B4A126D59}">
      <dgm:prSet/>
      <dgm:spPr/>
      <dgm:t>
        <a:bodyPr/>
        <a:lstStyle/>
        <a:p>
          <a:r>
            <a:rPr lang="en-GB" dirty="0"/>
            <a:t>Removed a column irrelevant to analysis</a:t>
          </a:r>
          <a:endParaRPr lang="en-US" dirty="0"/>
        </a:p>
      </dgm:t>
    </dgm:pt>
    <dgm:pt modelId="{DAEC1180-374C-449C-8815-57306D3DEC0F}" type="parTrans" cxnId="{4DFB9C56-829C-4780-BD72-104F69BA09D9}">
      <dgm:prSet/>
      <dgm:spPr/>
      <dgm:t>
        <a:bodyPr/>
        <a:lstStyle/>
        <a:p>
          <a:endParaRPr lang="en-US" sz="2400"/>
        </a:p>
      </dgm:t>
    </dgm:pt>
    <dgm:pt modelId="{75BA79A2-1685-4259-96F3-A4370D958004}" type="sibTrans" cxnId="{4DFB9C56-829C-4780-BD72-104F69BA09D9}">
      <dgm:prSet/>
      <dgm:spPr/>
      <dgm:t>
        <a:bodyPr/>
        <a:lstStyle/>
        <a:p>
          <a:endParaRPr lang="en-US"/>
        </a:p>
      </dgm:t>
    </dgm:pt>
    <dgm:pt modelId="{BA4FF54C-BD98-4F1A-A90B-BFDC0A869EFA}" type="pres">
      <dgm:prSet presAssocID="{55019F6D-50A4-4BE8-874B-438BD68410FF}" presName="vert0" presStyleCnt="0">
        <dgm:presLayoutVars>
          <dgm:dir/>
          <dgm:animOne val="branch"/>
          <dgm:animLvl val="lvl"/>
        </dgm:presLayoutVars>
      </dgm:prSet>
      <dgm:spPr/>
    </dgm:pt>
    <dgm:pt modelId="{0E7B4CA6-37C3-4133-94C4-0C8F59BF709A}" type="pres">
      <dgm:prSet presAssocID="{F870FC16-912D-4A07-BAB1-0A62A45EB977}" presName="thickLine" presStyleLbl="alignNode1" presStyleIdx="0" presStyleCnt="3"/>
      <dgm:spPr/>
    </dgm:pt>
    <dgm:pt modelId="{8506644D-6A0D-4AAF-B520-FE1923960EEA}" type="pres">
      <dgm:prSet presAssocID="{F870FC16-912D-4A07-BAB1-0A62A45EB977}" presName="horz1" presStyleCnt="0"/>
      <dgm:spPr/>
    </dgm:pt>
    <dgm:pt modelId="{A1941E39-EF1E-4152-9236-CA76DA797F78}" type="pres">
      <dgm:prSet presAssocID="{F870FC16-912D-4A07-BAB1-0A62A45EB977}" presName="tx1" presStyleLbl="revTx" presStyleIdx="0" presStyleCnt="3"/>
      <dgm:spPr/>
    </dgm:pt>
    <dgm:pt modelId="{2A3E2C26-817A-4F6D-89BA-61658C44F7C4}" type="pres">
      <dgm:prSet presAssocID="{F870FC16-912D-4A07-BAB1-0A62A45EB977}" presName="vert1" presStyleCnt="0"/>
      <dgm:spPr/>
    </dgm:pt>
    <dgm:pt modelId="{2EF15A45-5513-4A2F-ACDD-53FA01A3E997}" type="pres">
      <dgm:prSet presAssocID="{EB48AF43-2104-4E10-809A-0E8D63F6C92F}" presName="thickLine" presStyleLbl="alignNode1" presStyleIdx="1" presStyleCnt="3"/>
      <dgm:spPr/>
    </dgm:pt>
    <dgm:pt modelId="{BCE17B89-7956-4B60-B745-BB1E4F77862E}" type="pres">
      <dgm:prSet presAssocID="{EB48AF43-2104-4E10-809A-0E8D63F6C92F}" presName="horz1" presStyleCnt="0"/>
      <dgm:spPr/>
    </dgm:pt>
    <dgm:pt modelId="{F1DBC44C-6393-4BD1-BD0B-06228345D0D7}" type="pres">
      <dgm:prSet presAssocID="{EB48AF43-2104-4E10-809A-0E8D63F6C92F}" presName="tx1" presStyleLbl="revTx" presStyleIdx="1" presStyleCnt="3"/>
      <dgm:spPr/>
    </dgm:pt>
    <dgm:pt modelId="{0672458A-5757-4E64-829C-0B9EB387B16C}" type="pres">
      <dgm:prSet presAssocID="{EB48AF43-2104-4E10-809A-0E8D63F6C92F}" presName="vert1" presStyleCnt="0"/>
      <dgm:spPr/>
    </dgm:pt>
    <dgm:pt modelId="{9A01560A-A19D-4B16-9433-1191D366A0C8}" type="pres">
      <dgm:prSet presAssocID="{E59E38F5-BDAB-471D-96F1-6D3B4A126D59}" presName="thickLine" presStyleLbl="alignNode1" presStyleIdx="2" presStyleCnt="3"/>
      <dgm:spPr/>
    </dgm:pt>
    <dgm:pt modelId="{D52AEA87-0E8F-4CF9-A2E3-0E1559BC2B9F}" type="pres">
      <dgm:prSet presAssocID="{E59E38F5-BDAB-471D-96F1-6D3B4A126D59}" presName="horz1" presStyleCnt="0"/>
      <dgm:spPr/>
    </dgm:pt>
    <dgm:pt modelId="{FF83FD78-5DF7-4F6B-9213-81C0DC450B0E}" type="pres">
      <dgm:prSet presAssocID="{E59E38F5-BDAB-471D-96F1-6D3B4A126D59}" presName="tx1" presStyleLbl="revTx" presStyleIdx="2" presStyleCnt="3"/>
      <dgm:spPr/>
    </dgm:pt>
    <dgm:pt modelId="{561EF959-4E34-4F39-8A40-10A5FE5EF273}" type="pres">
      <dgm:prSet presAssocID="{E59E38F5-BDAB-471D-96F1-6D3B4A126D59}" presName="vert1" presStyleCnt="0"/>
      <dgm:spPr/>
    </dgm:pt>
  </dgm:ptLst>
  <dgm:cxnLst>
    <dgm:cxn modelId="{3F4F3706-EF79-4230-949F-2F14313D8213}" type="presOf" srcId="{EB48AF43-2104-4E10-809A-0E8D63F6C92F}" destId="{F1DBC44C-6393-4BD1-BD0B-06228345D0D7}" srcOrd="0" destOrd="0" presId="urn:microsoft.com/office/officeart/2008/layout/LinedList"/>
    <dgm:cxn modelId="{6877322C-0516-442F-8C09-DA0ACCA349E7}" type="presOf" srcId="{55019F6D-50A4-4BE8-874B-438BD68410FF}" destId="{BA4FF54C-BD98-4F1A-A90B-BFDC0A869EFA}" srcOrd="0" destOrd="0" presId="urn:microsoft.com/office/officeart/2008/layout/LinedList"/>
    <dgm:cxn modelId="{0BBD696C-F370-4D12-AD83-0D3951CA56A5}" srcId="{55019F6D-50A4-4BE8-874B-438BD68410FF}" destId="{F870FC16-912D-4A07-BAB1-0A62A45EB977}" srcOrd="0" destOrd="0" parTransId="{94D76C45-F7AF-4403-8851-38336C7B2B15}" sibTransId="{30570352-55E9-4C51-91D4-DA90E5A3600F}"/>
    <dgm:cxn modelId="{6F887356-0CDF-4968-B8B3-180335F34C2A}" type="presOf" srcId="{E59E38F5-BDAB-471D-96F1-6D3B4A126D59}" destId="{FF83FD78-5DF7-4F6B-9213-81C0DC450B0E}" srcOrd="0" destOrd="0" presId="urn:microsoft.com/office/officeart/2008/layout/LinedList"/>
    <dgm:cxn modelId="{4DFB9C56-829C-4780-BD72-104F69BA09D9}" srcId="{55019F6D-50A4-4BE8-874B-438BD68410FF}" destId="{E59E38F5-BDAB-471D-96F1-6D3B4A126D59}" srcOrd="2" destOrd="0" parTransId="{DAEC1180-374C-449C-8815-57306D3DEC0F}" sibTransId="{75BA79A2-1685-4259-96F3-A4370D958004}"/>
    <dgm:cxn modelId="{B0E720C0-A2CF-49A5-B99D-72360933B7C1}" srcId="{55019F6D-50A4-4BE8-874B-438BD68410FF}" destId="{EB48AF43-2104-4E10-809A-0E8D63F6C92F}" srcOrd="1" destOrd="0" parTransId="{B291AF65-78D3-4D0A-BD58-D81C5B0F1C4B}" sibTransId="{1C9F451D-60AC-442E-AA49-F54D9351D574}"/>
    <dgm:cxn modelId="{3BDB29CC-3891-4B4E-B50B-8C208E85F352}" type="presOf" srcId="{F870FC16-912D-4A07-BAB1-0A62A45EB977}" destId="{A1941E39-EF1E-4152-9236-CA76DA797F78}" srcOrd="0" destOrd="0" presId="urn:microsoft.com/office/officeart/2008/layout/LinedList"/>
    <dgm:cxn modelId="{1BBECCFB-FE5F-464B-A0C6-2174C555DF3B}" type="presParOf" srcId="{BA4FF54C-BD98-4F1A-A90B-BFDC0A869EFA}" destId="{0E7B4CA6-37C3-4133-94C4-0C8F59BF709A}" srcOrd="0" destOrd="0" presId="urn:microsoft.com/office/officeart/2008/layout/LinedList"/>
    <dgm:cxn modelId="{8484A599-0DF8-4823-808E-A559C5CEC92C}" type="presParOf" srcId="{BA4FF54C-BD98-4F1A-A90B-BFDC0A869EFA}" destId="{8506644D-6A0D-4AAF-B520-FE1923960EEA}" srcOrd="1" destOrd="0" presId="urn:microsoft.com/office/officeart/2008/layout/LinedList"/>
    <dgm:cxn modelId="{13FD9458-2C60-4692-AEAA-E72F837E3986}" type="presParOf" srcId="{8506644D-6A0D-4AAF-B520-FE1923960EEA}" destId="{A1941E39-EF1E-4152-9236-CA76DA797F78}" srcOrd="0" destOrd="0" presId="urn:microsoft.com/office/officeart/2008/layout/LinedList"/>
    <dgm:cxn modelId="{B77C7E3C-FCD8-47A2-986F-14D17AE9E2D4}" type="presParOf" srcId="{8506644D-6A0D-4AAF-B520-FE1923960EEA}" destId="{2A3E2C26-817A-4F6D-89BA-61658C44F7C4}" srcOrd="1" destOrd="0" presId="urn:microsoft.com/office/officeart/2008/layout/LinedList"/>
    <dgm:cxn modelId="{659A4F0D-0729-48E8-A078-FFE5EF73D9E4}" type="presParOf" srcId="{BA4FF54C-BD98-4F1A-A90B-BFDC0A869EFA}" destId="{2EF15A45-5513-4A2F-ACDD-53FA01A3E997}" srcOrd="2" destOrd="0" presId="urn:microsoft.com/office/officeart/2008/layout/LinedList"/>
    <dgm:cxn modelId="{09B9F960-CE44-467B-9F75-F7E91258D3A6}" type="presParOf" srcId="{BA4FF54C-BD98-4F1A-A90B-BFDC0A869EFA}" destId="{BCE17B89-7956-4B60-B745-BB1E4F77862E}" srcOrd="3" destOrd="0" presId="urn:microsoft.com/office/officeart/2008/layout/LinedList"/>
    <dgm:cxn modelId="{7D09FC3B-6B4B-445D-A31E-8C0930EFC685}" type="presParOf" srcId="{BCE17B89-7956-4B60-B745-BB1E4F77862E}" destId="{F1DBC44C-6393-4BD1-BD0B-06228345D0D7}" srcOrd="0" destOrd="0" presId="urn:microsoft.com/office/officeart/2008/layout/LinedList"/>
    <dgm:cxn modelId="{9C3640AA-3DB2-4B54-B1EC-E00BD86ECA28}" type="presParOf" srcId="{BCE17B89-7956-4B60-B745-BB1E4F77862E}" destId="{0672458A-5757-4E64-829C-0B9EB387B16C}" srcOrd="1" destOrd="0" presId="urn:microsoft.com/office/officeart/2008/layout/LinedList"/>
    <dgm:cxn modelId="{95AD71A5-734D-446C-B278-39ACA4225E40}" type="presParOf" srcId="{BA4FF54C-BD98-4F1A-A90B-BFDC0A869EFA}" destId="{9A01560A-A19D-4B16-9433-1191D366A0C8}" srcOrd="4" destOrd="0" presId="urn:microsoft.com/office/officeart/2008/layout/LinedList"/>
    <dgm:cxn modelId="{22560285-0C63-4E9F-967A-CFA5E17F6288}" type="presParOf" srcId="{BA4FF54C-BD98-4F1A-A90B-BFDC0A869EFA}" destId="{D52AEA87-0E8F-4CF9-A2E3-0E1559BC2B9F}" srcOrd="5" destOrd="0" presId="urn:microsoft.com/office/officeart/2008/layout/LinedList"/>
    <dgm:cxn modelId="{6A4093A2-7557-4185-A9FA-7A2927C19F9D}" type="presParOf" srcId="{D52AEA87-0E8F-4CF9-A2E3-0E1559BC2B9F}" destId="{FF83FD78-5DF7-4F6B-9213-81C0DC450B0E}" srcOrd="0" destOrd="0" presId="urn:microsoft.com/office/officeart/2008/layout/LinedList"/>
    <dgm:cxn modelId="{2FF73B16-3E13-4277-949A-0086C451E7E0}" type="presParOf" srcId="{D52AEA87-0E8F-4CF9-A2E3-0E1559BC2B9F}" destId="{561EF959-4E34-4F39-8A40-10A5FE5EF2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019F6D-50A4-4BE8-874B-438BD68410FF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870FC16-912D-4A07-BAB1-0A62A45EB977}">
      <dgm:prSet custT="1"/>
      <dgm:spPr/>
      <dgm:t>
        <a:bodyPr/>
        <a:lstStyle/>
        <a:p>
          <a:r>
            <a:rPr lang="en-GB" sz="3200"/>
            <a:t>Replaced coded values</a:t>
          </a:r>
          <a:endParaRPr lang="en-US" sz="3200"/>
        </a:p>
      </dgm:t>
    </dgm:pt>
    <dgm:pt modelId="{94D76C45-F7AF-4403-8851-38336C7B2B15}" type="parTrans" cxnId="{0BBD696C-F370-4D12-AD83-0D3951CA56A5}">
      <dgm:prSet/>
      <dgm:spPr/>
      <dgm:t>
        <a:bodyPr/>
        <a:lstStyle/>
        <a:p>
          <a:endParaRPr lang="en-US" sz="3200"/>
        </a:p>
      </dgm:t>
    </dgm:pt>
    <dgm:pt modelId="{30570352-55E9-4C51-91D4-DA90E5A3600F}" type="sibTrans" cxnId="{0BBD696C-F370-4D12-AD83-0D3951CA56A5}">
      <dgm:prSet/>
      <dgm:spPr/>
      <dgm:t>
        <a:bodyPr/>
        <a:lstStyle/>
        <a:p>
          <a:endParaRPr lang="en-US" sz="3200"/>
        </a:p>
      </dgm:t>
    </dgm:pt>
    <dgm:pt modelId="{EB48AF43-2104-4E10-809A-0E8D63F6C92F}">
      <dgm:prSet custT="1"/>
      <dgm:spPr/>
      <dgm:t>
        <a:bodyPr/>
        <a:lstStyle/>
        <a:p>
          <a:r>
            <a:rPr lang="en-GB" sz="3200"/>
            <a:t>Dropped rows of data where price was not disclosed</a:t>
          </a:r>
          <a:endParaRPr lang="en-US" sz="3200"/>
        </a:p>
      </dgm:t>
    </dgm:pt>
    <dgm:pt modelId="{B291AF65-78D3-4D0A-BD58-D81C5B0F1C4B}" type="parTrans" cxnId="{B0E720C0-A2CF-49A5-B99D-72360933B7C1}">
      <dgm:prSet/>
      <dgm:spPr/>
      <dgm:t>
        <a:bodyPr/>
        <a:lstStyle/>
        <a:p>
          <a:endParaRPr lang="en-US" sz="3200"/>
        </a:p>
      </dgm:t>
    </dgm:pt>
    <dgm:pt modelId="{1C9F451D-60AC-442E-AA49-F54D9351D574}" type="sibTrans" cxnId="{B0E720C0-A2CF-49A5-B99D-72360933B7C1}">
      <dgm:prSet/>
      <dgm:spPr/>
      <dgm:t>
        <a:bodyPr/>
        <a:lstStyle/>
        <a:p>
          <a:endParaRPr lang="en-US" sz="3200"/>
        </a:p>
      </dgm:t>
    </dgm:pt>
    <dgm:pt modelId="{E59E38F5-BDAB-471D-96F1-6D3B4A126D59}">
      <dgm:prSet custT="1"/>
      <dgm:spPr/>
      <dgm:t>
        <a:bodyPr/>
        <a:lstStyle/>
        <a:p>
          <a:r>
            <a:rPr lang="en-GB" sz="3200"/>
            <a:t>Replaced null values with mean where applicable</a:t>
          </a:r>
          <a:endParaRPr lang="en-US" sz="3200"/>
        </a:p>
      </dgm:t>
    </dgm:pt>
    <dgm:pt modelId="{DAEC1180-374C-449C-8815-57306D3DEC0F}" type="parTrans" cxnId="{4DFB9C56-829C-4780-BD72-104F69BA09D9}">
      <dgm:prSet/>
      <dgm:spPr/>
      <dgm:t>
        <a:bodyPr/>
        <a:lstStyle/>
        <a:p>
          <a:endParaRPr lang="en-US" sz="3200"/>
        </a:p>
      </dgm:t>
    </dgm:pt>
    <dgm:pt modelId="{75BA79A2-1685-4259-96F3-A4370D958004}" type="sibTrans" cxnId="{4DFB9C56-829C-4780-BD72-104F69BA09D9}">
      <dgm:prSet/>
      <dgm:spPr/>
      <dgm:t>
        <a:bodyPr/>
        <a:lstStyle/>
        <a:p>
          <a:endParaRPr lang="en-US" sz="3200"/>
        </a:p>
      </dgm:t>
    </dgm:pt>
    <dgm:pt modelId="{85ABADF7-AA0A-405F-A854-5364A0D6A25E}" type="pres">
      <dgm:prSet presAssocID="{55019F6D-50A4-4BE8-874B-438BD68410FF}" presName="vert0" presStyleCnt="0">
        <dgm:presLayoutVars>
          <dgm:dir/>
          <dgm:animOne val="branch"/>
          <dgm:animLvl val="lvl"/>
        </dgm:presLayoutVars>
      </dgm:prSet>
      <dgm:spPr/>
    </dgm:pt>
    <dgm:pt modelId="{B123F6F1-D93C-4243-9AEB-0C294265CF88}" type="pres">
      <dgm:prSet presAssocID="{F870FC16-912D-4A07-BAB1-0A62A45EB977}" presName="thickLine" presStyleLbl="alignNode1" presStyleIdx="0" presStyleCnt="3"/>
      <dgm:spPr/>
    </dgm:pt>
    <dgm:pt modelId="{D69BA8B7-27DD-45D7-BD1B-62256AD0E67A}" type="pres">
      <dgm:prSet presAssocID="{F870FC16-912D-4A07-BAB1-0A62A45EB977}" presName="horz1" presStyleCnt="0"/>
      <dgm:spPr/>
    </dgm:pt>
    <dgm:pt modelId="{3A173A4F-5594-4CD1-9FEE-3BBF17BA4B9A}" type="pres">
      <dgm:prSet presAssocID="{F870FC16-912D-4A07-BAB1-0A62A45EB977}" presName="tx1" presStyleLbl="revTx" presStyleIdx="0" presStyleCnt="3"/>
      <dgm:spPr/>
    </dgm:pt>
    <dgm:pt modelId="{A2D1EC57-3228-4ECC-9E71-2FDF83222A30}" type="pres">
      <dgm:prSet presAssocID="{F870FC16-912D-4A07-BAB1-0A62A45EB977}" presName="vert1" presStyleCnt="0"/>
      <dgm:spPr/>
    </dgm:pt>
    <dgm:pt modelId="{A3F8C82F-AB0E-4B39-961D-BB45FCF3C401}" type="pres">
      <dgm:prSet presAssocID="{EB48AF43-2104-4E10-809A-0E8D63F6C92F}" presName="thickLine" presStyleLbl="alignNode1" presStyleIdx="1" presStyleCnt="3"/>
      <dgm:spPr/>
    </dgm:pt>
    <dgm:pt modelId="{EE529949-9CE3-4CD8-AE6C-51779663D5A7}" type="pres">
      <dgm:prSet presAssocID="{EB48AF43-2104-4E10-809A-0E8D63F6C92F}" presName="horz1" presStyleCnt="0"/>
      <dgm:spPr/>
    </dgm:pt>
    <dgm:pt modelId="{CDE48352-B0F1-47BF-B09B-5BDFF4F665E0}" type="pres">
      <dgm:prSet presAssocID="{EB48AF43-2104-4E10-809A-0E8D63F6C92F}" presName="tx1" presStyleLbl="revTx" presStyleIdx="1" presStyleCnt="3"/>
      <dgm:spPr/>
    </dgm:pt>
    <dgm:pt modelId="{13B4BA6B-AC74-4C11-A5D2-042CCDF1CFDE}" type="pres">
      <dgm:prSet presAssocID="{EB48AF43-2104-4E10-809A-0E8D63F6C92F}" presName="vert1" presStyleCnt="0"/>
      <dgm:spPr/>
    </dgm:pt>
    <dgm:pt modelId="{B58BD377-91A4-4766-B4DA-139719077588}" type="pres">
      <dgm:prSet presAssocID="{E59E38F5-BDAB-471D-96F1-6D3B4A126D59}" presName="thickLine" presStyleLbl="alignNode1" presStyleIdx="2" presStyleCnt="3"/>
      <dgm:spPr/>
    </dgm:pt>
    <dgm:pt modelId="{767B5E1B-3F86-4B0F-A3AC-FDE2EF9912DC}" type="pres">
      <dgm:prSet presAssocID="{E59E38F5-BDAB-471D-96F1-6D3B4A126D59}" presName="horz1" presStyleCnt="0"/>
      <dgm:spPr/>
    </dgm:pt>
    <dgm:pt modelId="{27DEC39D-EC84-4E43-B2A1-5BF074B4A332}" type="pres">
      <dgm:prSet presAssocID="{E59E38F5-BDAB-471D-96F1-6D3B4A126D59}" presName="tx1" presStyleLbl="revTx" presStyleIdx="2" presStyleCnt="3"/>
      <dgm:spPr/>
    </dgm:pt>
    <dgm:pt modelId="{4D48BD1B-7E5F-4BA2-84B8-04E12EB6B6C9}" type="pres">
      <dgm:prSet presAssocID="{E59E38F5-BDAB-471D-96F1-6D3B4A126D59}" presName="vert1" presStyleCnt="0"/>
      <dgm:spPr/>
    </dgm:pt>
  </dgm:ptLst>
  <dgm:cxnLst>
    <dgm:cxn modelId="{55A76B60-3864-47C1-B93A-C128DC1906AA}" type="presOf" srcId="{55019F6D-50A4-4BE8-874B-438BD68410FF}" destId="{85ABADF7-AA0A-405F-A854-5364A0D6A25E}" srcOrd="0" destOrd="0" presId="urn:microsoft.com/office/officeart/2008/layout/LinedList"/>
    <dgm:cxn modelId="{0BBD696C-F370-4D12-AD83-0D3951CA56A5}" srcId="{55019F6D-50A4-4BE8-874B-438BD68410FF}" destId="{F870FC16-912D-4A07-BAB1-0A62A45EB977}" srcOrd="0" destOrd="0" parTransId="{94D76C45-F7AF-4403-8851-38336C7B2B15}" sibTransId="{30570352-55E9-4C51-91D4-DA90E5A3600F}"/>
    <dgm:cxn modelId="{4DFB9C56-829C-4780-BD72-104F69BA09D9}" srcId="{55019F6D-50A4-4BE8-874B-438BD68410FF}" destId="{E59E38F5-BDAB-471D-96F1-6D3B4A126D59}" srcOrd="2" destOrd="0" parTransId="{DAEC1180-374C-449C-8815-57306D3DEC0F}" sibTransId="{75BA79A2-1685-4259-96F3-A4370D958004}"/>
    <dgm:cxn modelId="{C9C5A593-A243-4965-8241-5C710657420F}" type="presOf" srcId="{E59E38F5-BDAB-471D-96F1-6D3B4A126D59}" destId="{27DEC39D-EC84-4E43-B2A1-5BF074B4A332}" srcOrd="0" destOrd="0" presId="urn:microsoft.com/office/officeart/2008/layout/LinedList"/>
    <dgm:cxn modelId="{02D31CBD-3DAD-4913-8EDE-BBA40C52553B}" type="presOf" srcId="{EB48AF43-2104-4E10-809A-0E8D63F6C92F}" destId="{CDE48352-B0F1-47BF-B09B-5BDFF4F665E0}" srcOrd="0" destOrd="0" presId="urn:microsoft.com/office/officeart/2008/layout/LinedList"/>
    <dgm:cxn modelId="{B0E720C0-A2CF-49A5-B99D-72360933B7C1}" srcId="{55019F6D-50A4-4BE8-874B-438BD68410FF}" destId="{EB48AF43-2104-4E10-809A-0E8D63F6C92F}" srcOrd="1" destOrd="0" parTransId="{B291AF65-78D3-4D0A-BD58-D81C5B0F1C4B}" sibTransId="{1C9F451D-60AC-442E-AA49-F54D9351D574}"/>
    <dgm:cxn modelId="{E92C53C0-FAEE-4E7F-A3E6-96EAA353BBD2}" type="presOf" srcId="{F870FC16-912D-4A07-BAB1-0A62A45EB977}" destId="{3A173A4F-5594-4CD1-9FEE-3BBF17BA4B9A}" srcOrd="0" destOrd="0" presId="urn:microsoft.com/office/officeart/2008/layout/LinedList"/>
    <dgm:cxn modelId="{7A392382-E9A1-42CA-A18E-FEDCF8E1CCCB}" type="presParOf" srcId="{85ABADF7-AA0A-405F-A854-5364A0D6A25E}" destId="{B123F6F1-D93C-4243-9AEB-0C294265CF88}" srcOrd="0" destOrd="0" presId="urn:microsoft.com/office/officeart/2008/layout/LinedList"/>
    <dgm:cxn modelId="{606ADC2E-865A-4C44-9D30-F272308607DE}" type="presParOf" srcId="{85ABADF7-AA0A-405F-A854-5364A0D6A25E}" destId="{D69BA8B7-27DD-45D7-BD1B-62256AD0E67A}" srcOrd="1" destOrd="0" presId="urn:microsoft.com/office/officeart/2008/layout/LinedList"/>
    <dgm:cxn modelId="{194C169A-3A2B-4E53-9832-D81F11592588}" type="presParOf" srcId="{D69BA8B7-27DD-45D7-BD1B-62256AD0E67A}" destId="{3A173A4F-5594-4CD1-9FEE-3BBF17BA4B9A}" srcOrd="0" destOrd="0" presId="urn:microsoft.com/office/officeart/2008/layout/LinedList"/>
    <dgm:cxn modelId="{E143362C-7F84-4144-8132-E05C04286B0F}" type="presParOf" srcId="{D69BA8B7-27DD-45D7-BD1B-62256AD0E67A}" destId="{A2D1EC57-3228-4ECC-9E71-2FDF83222A30}" srcOrd="1" destOrd="0" presId="urn:microsoft.com/office/officeart/2008/layout/LinedList"/>
    <dgm:cxn modelId="{7CDEF333-F087-4A70-93D8-3430BFED5391}" type="presParOf" srcId="{85ABADF7-AA0A-405F-A854-5364A0D6A25E}" destId="{A3F8C82F-AB0E-4B39-961D-BB45FCF3C401}" srcOrd="2" destOrd="0" presId="urn:microsoft.com/office/officeart/2008/layout/LinedList"/>
    <dgm:cxn modelId="{9199F3EB-3A96-4F57-B976-89B1B758C68A}" type="presParOf" srcId="{85ABADF7-AA0A-405F-A854-5364A0D6A25E}" destId="{EE529949-9CE3-4CD8-AE6C-51779663D5A7}" srcOrd="3" destOrd="0" presId="urn:microsoft.com/office/officeart/2008/layout/LinedList"/>
    <dgm:cxn modelId="{1B46915C-5C18-464B-B4D4-6D4803419898}" type="presParOf" srcId="{EE529949-9CE3-4CD8-AE6C-51779663D5A7}" destId="{CDE48352-B0F1-47BF-B09B-5BDFF4F665E0}" srcOrd="0" destOrd="0" presId="urn:microsoft.com/office/officeart/2008/layout/LinedList"/>
    <dgm:cxn modelId="{0EAFE1E4-3326-4847-AA4A-43AB866C7F35}" type="presParOf" srcId="{EE529949-9CE3-4CD8-AE6C-51779663D5A7}" destId="{13B4BA6B-AC74-4C11-A5D2-042CCDF1CFDE}" srcOrd="1" destOrd="0" presId="urn:microsoft.com/office/officeart/2008/layout/LinedList"/>
    <dgm:cxn modelId="{D8AE96C2-18A6-407E-9325-A8C4D3538C31}" type="presParOf" srcId="{85ABADF7-AA0A-405F-A854-5364A0D6A25E}" destId="{B58BD377-91A4-4766-B4DA-139719077588}" srcOrd="4" destOrd="0" presId="urn:microsoft.com/office/officeart/2008/layout/LinedList"/>
    <dgm:cxn modelId="{2A88CA70-9030-4DC6-A31F-83501ABE725A}" type="presParOf" srcId="{85ABADF7-AA0A-405F-A854-5364A0D6A25E}" destId="{767B5E1B-3F86-4B0F-A3AC-FDE2EF9912DC}" srcOrd="5" destOrd="0" presId="urn:microsoft.com/office/officeart/2008/layout/LinedList"/>
    <dgm:cxn modelId="{4AD5393F-A0BD-47CF-8BEC-71F19C772CFB}" type="presParOf" srcId="{767B5E1B-3F86-4B0F-A3AC-FDE2EF9912DC}" destId="{27DEC39D-EC84-4E43-B2A1-5BF074B4A332}" srcOrd="0" destOrd="0" presId="urn:microsoft.com/office/officeart/2008/layout/LinedList"/>
    <dgm:cxn modelId="{907C340C-F30D-423E-B5DC-5F79C0D13DE0}" type="presParOf" srcId="{767B5E1B-3F86-4B0F-A3AC-FDE2EF9912DC}" destId="{4D48BD1B-7E5F-4BA2-84B8-04E12EB6B6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93CCF-038F-4386-9C26-C946068F8AEB}">
      <dsp:nvSpPr>
        <dsp:cNvPr id="0" name=""/>
        <dsp:cNvSpPr/>
      </dsp:nvSpPr>
      <dsp:spPr>
        <a:xfrm>
          <a:off x="0" y="4163"/>
          <a:ext cx="6096000" cy="886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A1BCB-8D4E-4311-8BB8-F6B68435497B}">
      <dsp:nvSpPr>
        <dsp:cNvPr id="0" name=""/>
        <dsp:cNvSpPr/>
      </dsp:nvSpPr>
      <dsp:spPr>
        <a:xfrm>
          <a:off x="268264" y="203699"/>
          <a:ext cx="487754" cy="487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2F52B-93AD-47F7-98B6-194C70DDF890}">
      <dsp:nvSpPr>
        <dsp:cNvPr id="0" name=""/>
        <dsp:cNvSpPr/>
      </dsp:nvSpPr>
      <dsp:spPr>
        <a:xfrm>
          <a:off x="1024283" y="4163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Melbourne’s housing market has finally cooled off.</a:t>
          </a:r>
          <a:endParaRPr lang="en-US" sz="1400" kern="1200" dirty="0"/>
        </a:p>
      </dsp:txBody>
      <dsp:txXfrm>
        <a:off x="1024283" y="4163"/>
        <a:ext cx="5071716" cy="886825"/>
      </dsp:txXfrm>
    </dsp:sp>
    <dsp:sp modelId="{A55E9368-5E01-4123-A117-46E7D7314131}">
      <dsp:nvSpPr>
        <dsp:cNvPr id="0" name=""/>
        <dsp:cNvSpPr/>
      </dsp:nvSpPr>
      <dsp:spPr>
        <a:xfrm>
          <a:off x="0" y="1123408"/>
          <a:ext cx="6096000" cy="886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447A2-52FB-4149-9C11-0CB62ACC6FEB}">
      <dsp:nvSpPr>
        <dsp:cNvPr id="0" name=""/>
        <dsp:cNvSpPr/>
      </dsp:nvSpPr>
      <dsp:spPr>
        <a:xfrm>
          <a:off x="268264" y="1312231"/>
          <a:ext cx="487754" cy="487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BC4DC-1AB7-4990-8AD7-799907A29651}">
      <dsp:nvSpPr>
        <dsp:cNvPr id="0" name=""/>
        <dsp:cNvSpPr/>
      </dsp:nvSpPr>
      <dsp:spPr>
        <a:xfrm>
          <a:off x="1024283" y="1112695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Provide a general overview of market.</a:t>
          </a:r>
          <a:endParaRPr lang="en-US" sz="1400" kern="1200" dirty="0"/>
        </a:p>
      </dsp:txBody>
      <dsp:txXfrm>
        <a:off x="1024283" y="1112695"/>
        <a:ext cx="5071716" cy="886825"/>
      </dsp:txXfrm>
    </dsp:sp>
    <dsp:sp modelId="{019A33D2-842D-4E24-949C-04010C987223}">
      <dsp:nvSpPr>
        <dsp:cNvPr id="0" name=""/>
        <dsp:cNvSpPr/>
      </dsp:nvSpPr>
      <dsp:spPr>
        <a:xfrm>
          <a:off x="0" y="2221227"/>
          <a:ext cx="6096000" cy="886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12700-9BAC-488A-9A3D-D565FEDE66DF}">
      <dsp:nvSpPr>
        <dsp:cNvPr id="0" name=""/>
        <dsp:cNvSpPr/>
      </dsp:nvSpPr>
      <dsp:spPr>
        <a:xfrm>
          <a:off x="268264" y="2420762"/>
          <a:ext cx="487754" cy="487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A47A5-E24D-4FB2-925C-4B05B2741553}">
      <dsp:nvSpPr>
        <dsp:cNvPr id="0" name=""/>
        <dsp:cNvSpPr/>
      </dsp:nvSpPr>
      <dsp:spPr>
        <a:xfrm>
          <a:off x="1024283" y="2221227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Where's the expensive and in-expensive side of town? </a:t>
          </a:r>
          <a:endParaRPr lang="en-US" sz="1400" kern="1200" dirty="0"/>
        </a:p>
      </dsp:txBody>
      <dsp:txXfrm>
        <a:off x="1024283" y="2221227"/>
        <a:ext cx="5071716" cy="886825"/>
      </dsp:txXfrm>
    </dsp:sp>
    <dsp:sp modelId="{53B3A80E-C2EB-4598-92B9-FDC9730ACE1A}">
      <dsp:nvSpPr>
        <dsp:cNvPr id="0" name=""/>
        <dsp:cNvSpPr/>
      </dsp:nvSpPr>
      <dsp:spPr>
        <a:xfrm>
          <a:off x="0" y="3329759"/>
          <a:ext cx="6096000" cy="886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3DBCF-599C-4C77-B54F-C6EB7BB50129}">
      <dsp:nvSpPr>
        <dsp:cNvPr id="0" name=""/>
        <dsp:cNvSpPr/>
      </dsp:nvSpPr>
      <dsp:spPr>
        <a:xfrm>
          <a:off x="268264" y="3529294"/>
          <a:ext cx="487754" cy="487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92445-44CE-435B-9707-8613CC207F28}">
      <dsp:nvSpPr>
        <dsp:cNvPr id="0" name=""/>
        <dsp:cNvSpPr/>
      </dsp:nvSpPr>
      <dsp:spPr>
        <a:xfrm>
          <a:off x="1024283" y="3329759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Which area to look for to buy a 2-bedroom unit within city centre with a budget of 0.8$ million?</a:t>
          </a:r>
          <a:endParaRPr lang="en-US" sz="1400" kern="1200" dirty="0"/>
        </a:p>
      </dsp:txBody>
      <dsp:txXfrm>
        <a:off x="1024283" y="3329759"/>
        <a:ext cx="5071716" cy="886825"/>
      </dsp:txXfrm>
    </dsp:sp>
    <dsp:sp modelId="{6733AA78-020B-4BC5-BB5A-AFE3171BE8BB}">
      <dsp:nvSpPr>
        <dsp:cNvPr id="0" name=""/>
        <dsp:cNvSpPr/>
      </dsp:nvSpPr>
      <dsp:spPr>
        <a:xfrm>
          <a:off x="0" y="4438291"/>
          <a:ext cx="6096000" cy="886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D1B15-C726-48C7-B86A-96E91FBB6689}">
      <dsp:nvSpPr>
        <dsp:cNvPr id="0" name=""/>
        <dsp:cNvSpPr/>
      </dsp:nvSpPr>
      <dsp:spPr>
        <a:xfrm>
          <a:off x="268264" y="4637826"/>
          <a:ext cx="487754" cy="4877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CAE75-B1BB-421D-A9A6-19AC7287A50B}">
      <dsp:nvSpPr>
        <dsp:cNvPr id="0" name=""/>
        <dsp:cNvSpPr/>
      </dsp:nvSpPr>
      <dsp:spPr>
        <a:xfrm>
          <a:off x="1024283" y="4438291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Additionally, could you find a trend or give a prediction? </a:t>
          </a:r>
          <a:endParaRPr lang="en-US" sz="1400" kern="1200" dirty="0"/>
        </a:p>
      </dsp:txBody>
      <dsp:txXfrm>
        <a:off x="1024283" y="4438291"/>
        <a:ext cx="5071716" cy="8868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DD7C9-A442-4895-A17F-4B7CB7F2C7F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7E488-EEF5-4431-B059-471EEB7A38B6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Exploratory Data Analysis</a:t>
          </a:r>
          <a:endParaRPr lang="en-US" sz="3200" kern="1200" dirty="0"/>
        </a:p>
      </dsp:txBody>
      <dsp:txXfrm>
        <a:off x="0" y="650"/>
        <a:ext cx="6096000" cy="1065595"/>
      </dsp:txXfrm>
    </dsp:sp>
    <dsp:sp modelId="{A960F176-4B4E-4561-AED9-09F63AC97032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4463C-67C7-4911-AFCE-7F6CAAAFCCE2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Data Cleaning</a:t>
          </a:r>
          <a:endParaRPr lang="en-US" sz="3200" kern="1200" dirty="0"/>
        </a:p>
      </dsp:txBody>
      <dsp:txXfrm>
        <a:off x="0" y="1066246"/>
        <a:ext cx="6096000" cy="1065595"/>
      </dsp:txXfrm>
    </dsp:sp>
    <dsp:sp modelId="{B2B737B2-F2F5-4297-A1CA-459EDD6752B8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241B3-04DB-45DA-905E-2FBEA680A077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Market Analysis</a:t>
          </a:r>
          <a:endParaRPr lang="en-US" sz="3200" kern="1200" dirty="0"/>
        </a:p>
      </dsp:txBody>
      <dsp:txXfrm>
        <a:off x="0" y="2131842"/>
        <a:ext cx="6096000" cy="1065595"/>
      </dsp:txXfrm>
    </dsp:sp>
    <dsp:sp modelId="{E8B41FAD-9837-43E6-851D-8D2D54E1DC12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74739-DFE0-41B4-99B2-D90B5685F18D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Machine Learning Analysis</a:t>
          </a:r>
          <a:endParaRPr lang="en-US" sz="3200" kern="1200" dirty="0"/>
        </a:p>
      </dsp:txBody>
      <dsp:txXfrm>
        <a:off x="0" y="3197437"/>
        <a:ext cx="6096000" cy="1065595"/>
      </dsp:txXfrm>
    </dsp:sp>
    <dsp:sp modelId="{F5AB4648-EA61-483E-A591-F8002C4F0703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9AA20-3BA6-4DD9-9A7C-061350F345E9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Conclusion</a:t>
          </a:r>
          <a:endParaRPr lang="en-US" sz="3200" kern="1200"/>
        </a:p>
      </dsp:txBody>
      <dsp:txXfrm>
        <a:off x="0" y="4263033"/>
        <a:ext cx="6096000" cy="1065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B4CA6-37C3-4133-94C4-0C8F59BF709A}">
      <dsp:nvSpPr>
        <dsp:cNvPr id="0" name=""/>
        <dsp:cNvSpPr/>
      </dsp:nvSpPr>
      <dsp:spPr>
        <a:xfrm>
          <a:off x="0" y="1488"/>
          <a:ext cx="3810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1E39-EF1E-4152-9236-CA76DA797F78}">
      <dsp:nvSpPr>
        <dsp:cNvPr id="0" name=""/>
        <dsp:cNvSpPr/>
      </dsp:nvSpPr>
      <dsp:spPr>
        <a:xfrm>
          <a:off x="0" y="1488"/>
          <a:ext cx="3810000" cy="1015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Removed columns with more than 10k null values</a:t>
          </a:r>
          <a:endParaRPr lang="en-US" sz="2100" kern="1200"/>
        </a:p>
      </dsp:txBody>
      <dsp:txXfrm>
        <a:off x="0" y="1488"/>
        <a:ext cx="3810000" cy="1015008"/>
      </dsp:txXfrm>
    </dsp:sp>
    <dsp:sp modelId="{2EF15A45-5513-4A2F-ACDD-53FA01A3E997}">
      <dsp:nvSpPr>
        <dsp:cNvPr id="0" name=""/>
        <dsp:cNvSpPr/>
      </dsp:nvSpPr>
      <dsp:spPr>
        <a:xfrm>
          <a:off x="0" y="1016496"/>
          <a:ext cx="3810000" cy="0"/>
        </a:xfrm>
        <a:prstGeom prst="line">
          <a:avLst/>
        </a:prstGeom>
        <a:solidFill>
          <a:schemeClr val="accent2">
            <a:hueOff val="-750358"/>
            <a:satOff val="-325"/>
            <a:lumOff val="5000"/>
            <a:alphaOff val="0"/>
          </a:schemeClr>
        </a:solidFill>
        <a:ln w="12700" cap="flat" cmpd="sng" algn="ctr">
          <a:solidFill>
            <a:schemeClr val="accent2">
              <a:hueOff val="-750358"/>
              <a:satOff val="-325"/>
              <a:lumOff val="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BC44C-6393-4BD1-BD0B-06228345D0D7}">
      <dsp:nvSpPr>
        <dsp:cNvPr id="0" name=""/>
        <dsp:cNvSpPr/>
      </dsp:nvSpPr>
      <dsp:spPr>
        <a:xfrm>
          <a:off x="0" y="1016496"/>
          <a:ext cx="3810000" cy="1015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Removed a duplicate column</a:t>
          </a:r>
          <a:endParaRPr lang="en-US" sz="2100" kern="1200" dirty="0"/>
        </a:p>
      </dsp:txBody>
      <dsp:txXfrm>
        <a:off x="0" y="1016496"/>
        <a:ext cx="3810000" cy="1015008"/>
      </dsp:txXfrm>
    </dsp:sp>
    <dsp:sp modelId="{9A01560A-A19D-4B16-9433-1191D366A0C8}">
      <dsp:nvSpPr>
        <dsp:cNvPr id="0" name=""/>
        <dsp:cNvSpPr/>
      </dsp:nvSpPr>
      <dsp:spPr>
        <a:xfrm>
          <a:off x="0" y="2031504"/>
          <a:ext cx="3810000" cy="0"/>
        </a:xfrm>
        <a:prstGeom prst="line">
          <a:avLst/>
        </a:prstGeom>
        <a:solidFill>
          <a:schemeClr val="accent2">
            <a:hueOff val="-1500717"/>
            <a:satOff val="-649"/>
            <a:lumOff val="10000"/>
            <a:alphaOff val="0"/>
          </a:schemeClr>
        </a:solidFill>
        <a:ln w="12700" cap="flat" cmpd="sng" algn="ctr">
          <a:solidFill>
            <a:schemeClr val="accent2">
              <a:hueOff val="-1500717"/>
              <a:satOff val="-649"/>
              <a:lumOff val="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3FD78-5DF7-4F6B-9213-81C0DC450B0E}">
      <dsp:nvSpPr>
        <dsp:cNvPr id="0" name=""/>
        <dsp:cNvSpPr/>
      </dsp:nvSpPr>
      <dsp:spPr>
        <a:xfrm>
          <a:off x="0" y="2031504"/>
          <a:ext cx="3810000" cy="1015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Removed a column irrelevant to analysis</a:t>
          </a:r>
          <a:endParaRPr lang="en-US" sz="2100" kern="1200" dirty="0"/>
        </a:p>
      </dsp:txBody>
      <dsp:txXfrm>
        <a:off x="0" y="2031504"/>
        <a:ext cx="3810000" cy="1015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3F6F1-D93C-4243-9AEB-0C294265CF88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73A4F-5594-4CD1-9FEE-3BBF17BA4B9A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Replaced coded values</a:t>
          </a:r>
          <a:endParaRPr lang="en-US" sz="3200" kern="1200"/>
        </a:p>
      </dsp:txBody>
      <dsp:txXfrm>
        <a:off x="0" y="2602"/>
        <a:ext cx="6096000" cy="1774691"/>
      </dsp:txXfrm>
    </dsp:sp>
    <dsp:sp modelId="{A3F8C82F-AB0E-4B39-961D-BB45FCF3C401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48352-B0F1-47BF-B09B-5BDFF4F665E0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Dropped rows of data where price was not disclosed</a:t>
          </a:r>
          <a:endParaRPr lang="en-US" sz="3200" kern="1200"/>
        </a:p>
      </dsp:txBody>
      <dsp:txXfrm>
        <a:off x="0" y="1777294"/>
        <a:ext cx="6096000" cy="1774691"/>
      </dsp:txXfrm>
    </dsp:sp>
    <dsp:sp modelId="{B58BD377-91A4-4766-B4DA-139719077588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C39D-EC84-4E43-B2A1-5BF074B4A332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Replaced null values with mean where applicable</a:t>
          </a:r>
          <a:endParaRPr lang="en-US" sz="3200" kern="1200"/>
        </a:p>
      </dsp:txBody>
      <dsp:txXfrm>
        <a:off x="0" y="3551985"/>
        <a:ext cx="6096000" cy="1774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B5376-D62E-4307-8BAE-38A3D868527C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CC54-8862-4C9B-A8F8-D6B1947161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8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CC54-8862-4C9B-A8F8-D6B1947161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78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5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6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0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2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75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uses in a village">
            <a:extLst>
              <a:ext uri="{FF2B5EF4-FFF2-40B4-BE49-F238E27FC236}">
                <a16:creationId xmlns:a16="http://schemas.microsoft.com/office/drawing/2014/main" id="{00F5EFAC-04D3-9769-BA88-5E05044CB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4" r="1" b="12683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24DE2-E7A5-4E60-A44B-A538E3133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anchor="ctr">
            <a:normAutofit/>
          </a:bodyPr>
          <a:lstStyle/>
          <a:p>
            <a:pPr algn="l"/>
            <a:r>
              <a:rPr lang="en-GB" sz="8000" dirty="0">
                <a:solidFill>
                  <a:srgbClr val="FFFFFF"/>
                </a:solidFill>
              </a:rPr>
              <a:t>Melbourne Housing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3741C-121D-4B8A-A71C-876376546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762000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By: Furqan Akhtar</a:t>
            </a:r>
          </a:p>
        </p:txBody>
      </p:sp>
    </p:spTree>
    <p:extLst>
      <p:ext uri="{BB962C8B-B14F-4D97-AF65-F5344CB8AC3E}">
        <p14:creationId xmlns:p14="http://schemas.microsoft.com/office/powerpoint/2010/main" val="7553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D013-1933-4284-923A-1B6248538A8E}"/>
              </a:ext>
            </a:extLst>
          </p:cNvPr>
          <p:cNvSpPr txBox="1"/>
          <p:nvPr/>
        </p:nvSpPr>
        <p:spPr>
          <a:xfrm>
            <a:off x="762001" y="1524001"/>
            <a:ext cx="3047999" cy="381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Coded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Values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E5DA214-64E8-98DE-A71E-B7D7784CB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669120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447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ouses in an area">
            <a:extLst>
              <a:ext uri="{FF2B5EF4-FFF2-40B4-BE49-F238E27FC236}">
                <a16:creationId xmlns:a16="http://schemas.microsoft.com/office/drawing/2014/main" id="{68D2264B-8D8B-F8EB-AFA4-600AA26C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1" r="1" b="3147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C855-7636-43A4-8AAE-9EF23BAB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356423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 title="Microsoft Power BI">
                <a:extLst>
                  <a:ext uri="{FF2B5EF4-FFF2-40B4-BE49-F238E27FC236}">
                    <a16:creationId xmlns:a16="http://schemas.microsoft.com/office/drawing/2014/main" id="{3CF539E5-A8C9-4ED1-9307-A3BA4DE88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3565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Add-in 11" title="Microsoft Power BI">
                <a:extLst>
                  <a:ext uri="{FF2B5EF4-FFF2-40B4-BE49-F238E27FC236}">
                    <a16:creationId xmlns:a16="http://schemas.microsoft.com/office/drawing/2014/main" id="{3CF539E5-A8C9-4ED1-9307-A3BA4DE88F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City outline">
            <a:extLst>
              <a:ext uri="{FF2B5EF4-FFF2-40B4-BE49-F238E27FC236}">
                <a16:creationId xmlns:a16="http://schemas.microsoft.com/office/drawing/2014/main" id="{ADCC2C82-F352-4F0A-9056-62F96CBBB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8015" y="-292963"/>
            <a:ext cx="1808085" cy="18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F4C14348-6F4D-439A-A458-6EFD01FD22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012268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F4C14348-6F4D-439A-A458-6EFD01FD2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84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F22B56B-DB51-4B99-8EF8-A5D36B4511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2301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F22B56B-DB51-4B99-8EF8-A5D36B451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77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5D64D71-BCFE-4843-84EB-F2934D47CD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7732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5D64D71-BCFE-4843-84EB-F2934D47C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7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Angle view of circuit shaped like a brain">
            <a:extLst>
              <a:ext uri="{FF2B5EF4-FFF2-40B4-BE49-F238E27FC236}">
                <a16:creationId xmlns:a16="http://schemas.microsoft.com/office/drawing/2014/main" id="{2B78D545-4CBF-740F-1F2B-890E1D7B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62" r="1" b="39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0AF83-FA0F-426D-81F2-8FD86EE6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5212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F997-AA87-47CA-99B1-6098FF0B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03" y="23974"/>
            <a:ext cx="2291994" cy="674670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90CD-AFFA-4FF8-9E2F-B1150499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65" y="760289"/>
            <a:ext cx="10664575" cy="57638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123273-3313-4548-8813-877E377F5A00}"/>
              </a:ext>
            </a:extLst>
          </p:cNvPr>
          <p:cNvSpPr/>
          <p:nvPr/>
        </p:nvSpPr>
        <p:spPr>
          <a:xfrm>
            <a:off x="3906174" y="3816899"/>
            <a:ext cx="603681" cy="43500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F0C1D6-8C49-4688-BBBE-73E1BE906E69}"/>
              </a:ext>
            </a:extLst>
          </p:cNvPr>
          <p:cNvSpPr/>
          <p:nvPr/>
        </p:nvSpPr>
        <p:spPr>
          <a:xfrm>
            <a:off x="3906174" y="1544714"/>
            <a:ext cx="603681" cy="43500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7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88EC-DA63-4CBE-B946-D82383FD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912" y="9742"/>
            <a:ext cx="1594176" cy="66880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EB432-0E1D-49BF-898C-37917265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78" y="858344"/>
            <a:ext cx="5918809" cy="5285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337B9-4D60-40A4-9381-27C32C34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1" y="858344"/>
            <a:ext cx="5810853" cy="5285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56ABC-CADA-4801-B892-2D14196DE1A1}"/>
              </a:ext>
            </a:extLst>
          </p:cNvPr>
          <p:cNvSpPr txBox="1"/>
          <p:nvPr/>
        </p:nvSpPr>
        <p:spPr>
          <a:xfrm>
            <a:off x="4952959" y="6393897"/>
            <a:ext cx="2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R2 score: 18.98%</a:t>
            </a:r>
          </a:p>
        </p:txBody>
      </p:sp>
    </p:spTree>
    <p:extLst>
      <p:ext uri="{BB962C8B-B14F-4D97-AF65-F5344CB8AC3E}">
        <p14:creationId xmlns:p14="http://schemas.microsoft.com/office/powerpoint/2010/main" val="314284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88EC-DA63-4CBE-B946-D82383FD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158" y="0"/>
            <a:ext cx="1703684" cy="66880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56ABC-CADA-4801-B892-2D14196DE1A1}"/>
              </a:ext>
            </a:extLst>
          </p:cNvPr>
          <p:cNvSpPr txBox="1"/>
          <p:nvPr/>
        </p:nvSpPr>
        <p:spPr>
          <a:xfrm>
            <a:off x="4952959" y="6393897"/>
            <a:ext cx="250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R2 score: 42.86%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3E5D6-DC34-4111-9625-B704A479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2" y="858345"/>
            <a:ext cx="5599418" cy="257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31FAF-607F-4FF9-84AE-7E9496D9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2" y="3616190"/>
            <a:ext cx="5599418" cy="2777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BAC5C-B0D1-4935-B3F0-A22A87C2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18" y="858343"/>
            <a:ext cx="5907165" cy="55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415A1-4952-4E41-9C71-43558C61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GB" dirty="0"/>
              <a:t>Project Brief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C2B9F-AFDF-612F-F264-EEE655DCB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1567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17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A7FE5E36-6B70-4CA0-8D20-96E584E867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77882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A7FE5E36-6B70-4CA0-8D20-96E584E86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57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5B88615-5487-4D68-A005-79AF038B40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0152874"/>
                  </p:ext>
                </p:extLst>
              </p:nvPr>
            </p:nvGraphicFramePr>
            <p:xfrm>
              <a:off x="-102742" y="0"/>
              <a:ext cx="1229474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5B88615-5487-4D68-A005-79AF038B40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2742" y="0"/>
                <a:ext cx="1229474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02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88EC-DA63-4CBE-B946-D82383FD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81" y="-17755"/>
            <a:ext cx="1616638" cy="66880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56ABC-CADA-4801-B892-2D14196DE1A1}"/>
              </a:ext>
            </a:extLst>
          </p:cNvPr>
          <p:cNvSpPr txBox="1"/>
          <p:nvPr/>
        </p:nvSpPr>
        <p:spPr>
          <a:xfrm>
            <a:off x="4952959" y="6393897"/>
            <a:ext cx="266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R2 score: 19.71%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E549-DF05-4C4A-9BD0-A438F623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" y="858344"/>
            <a:ext cx="5810852" cy="528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B38C5-A5E6-416C-B453-01B3BCC7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37" y="858344"/>
            <a:ext cx="5810850" cy="5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5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88EC-DA63-4CBE-B946-D82383FD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213" y="-11761"/>
            <a:ext cx="1683573" cy="66880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dirty="0"/>
              <a:t>Test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56ABC-CADA-4801-B892-2D14196DE1A1}"/>
              </a:ext>
            </a:extLst>
          </p:cNvPr>
          <p:cNvSpPr txBox="1"/>
          <p:nvPr/>
        </p:nvSpPr>
        <p:spPr>
          <a:xfrm>
            <a:off x="4952959" y="6393897"/>
            <a:ext cx="27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R2 score: 43.83%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6846F-DD16-449F-9005-046A5CCD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" y="858345"/>
            <a:ext cx="5810850" cy="2489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01B12-8866-4CDD-9A14-6B92F4C7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3" y="3443081"/>
            <a:ext cx="5810850" cy="2700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C276B2-F03D-4EEC-805E-0C30B38D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38" y="858343"/>
            <a:ext cx="5810848" cy="52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9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69123-3A70-47DF-8037-0456A989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27" y="0"/>
            <a:ext cx="3200345" cy="577049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4000" dirty="0"/>
              <a:t>Comparison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B664A9E-E480-444E-9E88-4DA90AB7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246181"/>
              </p:ext>
            </p:extLst>
          </p:nvPr>
        </p:nvGraphicFramePr>
        <p:xfrm>
          <a:off x="6419527" y="1029810"/>
          <a:ext cx="5274176" cy="5083314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3452450">
                  <a:extLst>
                    <a:ext uri="{9D8B030D-6E8A-4147-A177-3AD203B41FA5}">
                      <a16:colId xmlns:a16="http://schemas.microsoft.com/office/drawing/2014/main" val="824487908"/>
                    </a:ext>
                  </a:extLst>
                </a:gridCol>
                <a:gridCol w="1821726">
                  <a:extLst>
                    <a:ext uri="{9D8B030D-6E8A-4147-A177-3AD203B41FA5}">
                      <a16:colId xmlns:a16="http://schemas.microsoft.com/office/drawing/2014/main" val="3141473565"/>
                    </a:ext>
                  </a:extLst>
                </a:gridCol>
              </a:tblGrid>
              <a:tr h="147893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Removed houses with more than 5 bedrooms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600" b="1" i="0" kern="1200" baseline="300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7896" marR="136738" marT="136738" marB="13673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82119"/>
                  </a:ext>
                </a:extLst>
              </a:tr>
              <a:tr h="1239098"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rgbClr val="FFFFFF"/>
                          </a:solidFill>
                        </a:rPr>
                        <a:t>Number of iterations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kern="1200">
                          <a:solidFill>
                            <a:srgbClr val="FFFFFF"/>
                          </a:solidFill>
                          <a:effectLst/>
                        </a:rPr>
                        <a:t>R</a:t>
                      </a:r>
                      <a:r>
                        <a:rPr lang="en-GB" sz="2400" b="1" kern="1200" baseline="3000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en-GB" sz="2400" b="1" kern="1200">
                          <a:solidFill>
                            <a:srgbClr val="FFFFFF"/>
                          </a:solidFill>
                          <a:effectLst/>
                        </a:rPr>
                        <a:t> Score</a:t>
                      </a:r>
                      <a:endParaRPr lang="en-GB" sz="2400" b="1" i="0" kern="1200" baseline="3000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16436"/>
                  </a:ext>
                </a:extLst>
              </a:tr>
              <a:tr h="118264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r>
                        <a:rPr lang="en-GB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rd</a:t>
                      </a:r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(Only 2 columns )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19.71%</a:t>
                      </a: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426565"/>
                  </a:ext>
                </a:extLst>
              </a:tr>
              <a:tr h="118264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r>
                        <a:rPr lang="en-GB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</a:t>
                      </a:r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(All columns)</a:t>
                      </a:r>
                    </a:p>
                  </a:txBody>
                  <a:tcPr marL="290541" marR="174325" marT="174325" marB="17432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43.83%</a:t>
                      </a: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760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2E6A272-91DE-405B-BBEE-0358B5BD85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57355"/>
              </p:ext>
            </p:extLst>
          </p:nvPr>
        </p:nvGraphicFramePr>
        <p:xfrm>
          <a:off x="582094" y="1029810"/>
          <a:ext cx="5274176" cy="5083313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3452450">
                  <a:extLst>
                    <a:ext uri="{9D8B030D-6E8A-4147-A177-3AD203B41FA5}">
                      <a16:colId xmlns:a16="http://schemas.microsoft.com/office/drawing/2014/main" val="824487908"/>
                    </a:ext>
                  </a:extLst>
                </a:gridCol>
                <a:gridCol w="1821726">
                  <a:extLst>
                    <a:ext uri="{9D8B030D-6E8A-4147-A177-3AD203B41FA5}">
                      <a16:colId xmlns:a16="http://schemas.microsoft.com/office/drawing/2014/main" val="3141473565"/>
                    </a:ext>
                  </a:extLst>
                </a:gridCol>
              </a:tblGrid>
              <a:tr h="15379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Including all bedrooms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600" b="1" i="0" kern="1200" baseline="300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7896" marR="136738" marT="136738" marB="13673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82119"/>
                  </a:ext>
                </a:extLst>
              </a:tr>
              <a:tr h="1224690"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rgbClr val="FFFFFF"/>
                          </a:solidFill>
                        </a:rPr>
                        <a:t>Number of iterations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kern="1200">
                          <a:solidFill>
                            <a:srgbClr val="FFFFFF"/>
                          </a:solidFill>
                          <a:effectLst/>
                        </a:rPr>
                        <a:t>R</a:t>
                      </a:r>
                      <a:r>
                        <a:rPr lang="en-GB" sz="2400" b="1" kern="1200" baseline="3000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en-GB" sz="2400" b="1" kern="1200">
                          <a:solidFill>
                            <a:srgbClr val="FFFFFF"/>
                          </a:solidFill>
                          <a:effectLst/>
                        </a:rPr>
                        <a:t> Score</a:t>
                      </a:r>
                      <a:endParaRPr lang="en-GB" sz="2400" b="1" i="0" kern="1200" baseline="3000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16436"/>
                  </a:ext>
                </a:extLst>
              </a:tr>
              <a:tr h="1187354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r>
                        <a:rPr lang="en-GB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</a:t>
                      </a:r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(Only 2 columns)</a:t>
                      </a:r>
                    </a:p>
                  </a:txBody>
                  <a:tcPr marL="290541" marR="174325" marT="174325" marB="17432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18.98%</a:t>
                      </a: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426565"/>
                  </a:ext>
                </a:extLst>
              </a:tr>
              <a:tr h="1133331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r>
                        <a:rPr lang="en-GB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nd</a:t>
                      </a:r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(All columns)</a:t>
                      </a:r>
                    </a:p>
                  </a:txBody>
                  <a:tcPr marL="290541" marR="174325" marT="174325" marB="17432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42.86%</a:t>
                      </a:r>
                    </a:p>
                  </a:txBody>
                  <a:tcPr marL="290541" marR="174325" marT="174325" marB="17432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76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05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0CE4-71B0-46E3-9608-F93655AC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9144000" cy="801950"/>
          </a:xfrm>
        </p:spPr>
        <p:txBody>
          <a:bodyPr/>
          <a:lstStyle/>
          <a:p>
            <a:r>
              <a:rPr lang="en-GB" sz="4000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7E4A4-FF9C-4C9D-9508-362A7508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Provided an overview of Melbourne’s real estate market</a:t>
            </a:r>
          </a:p>
          <a:p>
            <a:r>
              <a:rPr lang="en-GB" b="1" dirty="0"/>
              <a:t>Most</a:t>
            </a:r>
            <a:r>
              <a:rPr lang="en-GB" dirty="0"/>
              <a:t> </a:t>
            </a:r>
            <a:r>
              <a:rPr lang="en-GB" b="1" dirty="0"/>
              <a:t>expensive</a:t>
            </a:r>
            <a:r>
              <a:rPr lang="en-GB" dirty="0"/>
              <a:t> area of the city: </a:t>
            </a:r>
            <a:r>
              <a:rPr lang="en-GB" b="1" dirty="0"/>
              <a:t>Boroondara</a:t>
            </a:r>
            <a:r>
              <a:rPr lang="en-GB" dirty="0"/>
              <a:t> City Council</a:t>
            </a:r>
          </a:p>
          <a:p>
            <a:r>
              <a:rPr lang="en-GB" b="1" dirty="0"/>
              <a:t>Cheapest</a:t>
            </a:r>
            <a:r>
              <a:rPr lang="en-GB" dirty="0"/>
              <a:t> area of the city: </a:t>
            </a:r>
            <a:r>
              <a:rPr lang="en-GB" b="1" dirty="0"/>
              <a:t>Moorabool</a:t>
            </a:r>
            <a:r>
              <a:rPr lang="en-GB" dirty="0"/>
              <a:t> Shire Council</a:t>
            </a:r>
          </a:p>
          <a:p>
            <a:pPr marL="0" indent="0">
              <a:buNone/>
            </a:pPr>
            <a:r>
              <a:rPr lang="en-GB" b="0" i="0" dirty="0"/>
              <a:t>Where should they buy a 2-bedroom unit?</a:t>
            </a:r>
          </a:p>
          <a:p>
            <a:r>
              <a:rPr lang="en-GB" b="1" dirty="0"/>
              <a:t>Melbourne</a:t>
            </a:r>
            <a:r>
              <a:rPr lang="en-GB" dirty="0"/>
              <a:t> City Council</a:t>
            </a:r>
          </a:p>
          <a:p>
            <a:r>
              <a:rPr lang="en-GB" b="1" dirty="0"/>
              <a:t>Moreland</a:t>
            </a:r>
            <a:r>
              <a:rPr lang="en-GB" dirty="0"/>
              <a:t> City Council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31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7BBE-8CE3-43A1-95A3-BA73AA89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3B065-C2E8-4746-81F7-2CA7CA47E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ARIMA Model</a:t>
            </a:r>
          </a:p>
          <a:p>
            <a:r>
              <a:rPr lang="en-GB" dirty="0"/>
              <a:t>Lasso &amp; Ridge regression</a:t>
            </a:r>
          </a:p>
          <a:p>
            <a:r>
              <a:rPr lang="en-GB" dirty="0"/>
              <a:t>Analyse with up to date data</a:t>
            </a:r>
          </a:p>
        </p:txBody>
      </p:sp>
    </p:spTree>
    <p:extLst>
      <p:ext uri="{BB962C8B-B14F-4D97-AF65-F5344CB8AC3E}">
        <p14:creationId xmlns:p14="http://schemas.microsoft.com/office/powerpoint/2010/main" val="2547889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B03E1-1491-4209-93CD-43CF947EE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115" y="1163594"/>
            <a:ext cx="9660836" cy="2923375"/>
          </a:xfrm>
        </p:spPr>
        <p:txBody>
          <a:bodyPr>
            <a:normAutofit/>
          </a:bodyPr>
          <a:lstStyle/>
          <a:p>
            <a:pPr algn="l"/>
            <a:r>
              <a:rPr lang="en-GB" sz="800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BF09-D257-4C22-9799-8A55CE13F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112" y="4285753"/>
            <a:ext cx="9660837" cy="151020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Any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36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69123-3A70-47DF-8037-0456A989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GB" dirty="0"/>
              <a:t>Contents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A57E6-2CDB-49EF-E514-C7253E617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44457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412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tte adding DNA sample to a petri dish">
            <a:extLst>
              <a:ext uri="{FF2B5EF4-FFF2-40B4-BE49-F238E27FC236}">
                <a16:creationId xmlns:a16="http://schemas.microsoft.com/office/drawing/2014/main" id="{9AFC41FB-961E-8FCE-BAF8-0B947207A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9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C855-7636-43A4-8AAE-9EF23BAB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416858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7862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9C7C38-C7F3-48B0-A61D-BB318027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404" y="1"/>
            <a:ext cx="3991947" cy="60649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Data Dictionary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0201A-E892-4894-8B19-CED943608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2" y="606491"/>
            <a:ext cx="10923303" cy="61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A4AB-658D-4829-9F39-E8B9E5DA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4501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Average Price Against Number of Bedrooms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A5B2F-A4F3-4B72-8DEE-6A33676A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9" y="834501"/>
            <a:ext cx="10294775" cy="5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5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B6F61B-020A-495E-B8B1-0BDA887754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/>
              <a:t>Sum of Null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38B4F-430D-4BF1-A78A-E5CF966A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834500"/>
            <a:ext cx="9610532" cy="55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90FACE9B-9F31-9FA2-7BCE-D2E3A0FB4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940D1-5073-4EB1-A7DD-B1B8E08C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74778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D013-1933-4284-923A-1B6248538A8E}"/>
              </a:ext>
            </a:extLst>
          </p:cNvPr>
          <p:cNvSpPr txBox="1"/>
          <p:nvPr/>
        </p:nvSpPr>
        <p:spPr>
          <a:xfrm>
            <a:off x="762000" y="762000"/>
            <a:ext cx="3810001" cy="20256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6C68BF3-0F85-4EC6-BD71-13E53365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56360"/>
            <a:ext cx="6096000" cy="4145279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E5DA214-64E8-98DE-A71E-B7D7784CB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85711"/>
              </p:ext>
            </p:extLst>
          </p:nvPr>
        </p:nvGraphicFramePr>
        <p:xfrm>
          <a:off x="762001" y="3047999"/>
          <a:ext cx="3810000" cy="30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4942653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2F0F3"/>
      </a:lt2>
      <a:accent1>
        <a:srgbClr val="80AF45"/>
      </a:accent1>
      <a:accent2>
        <a:srgbClr val="A3A637"/>
      </a:accent2>
      <a:accent3>
        <a:srgbClr val="C3954D"/>
      </a:accent3>
      <a:accent4>
        <a:srgbClr val="B1523B"/>
      </a:accent4>
      <a:accent5>
        <a:srgbClr val="C34D67"/>
      </a:accent5>
      <a:accent6>
        <a:srgbClr val="B13B86"/>
      </a:accent6>
      <a:hlink>
        <a:srgbClr val="C04349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115E3968-7FD6-435D-B24F-CF380ED6D5E2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bookmarkGuid=8d7a63f8-3bb4-406d-a44d-eeaf69ce0667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Overview&quot;"/>
    <we:property name="datasetId" value="&quot;7036b5ec-7d2d-49b1-aecf-fa6286fd4019&quot;"/>
    <we:property name="backgroundColor" value="&quot;rgb(58,58,58)&quot;"/>
    <we:property name="bookmark" value="&quot;H4sIAAAAAAAAA+1ZbW/bNhD+KwaxDxsgDJSo13xL84IVyIos2TIURTCQ4tlWK4sCRXl2A//3HSm5teNEDYIMcBvri8W74/FeHvJO9B2RRVOXfPmOz4AckTdKfZpx/WnkE49U27RgPI4zzhKf+jGjgjERCpRStSlU1ZCjO2K4noC5KZqWl1YhEj/ceoSX5SWf2NGYlw14pAbdqIqXxWfohJFldAsrj8CiLpXmVuW14Qas2jmK4xhN8X9luCLPTTGHa8hNR72CWmnTj3mQ5kEQ5bGIU5YJmmcywzlNx3VmflsehcZFaXBd+yqWZ4taoy9365CcOyaGwocgSKSIGEsojrIYlzLL2sqcoPUTpYucl0js1FltN2tvAo+cazVzevvw5yh5VpnCLO2gBF6B/Edyw5H+p1NLVxjQv6egwc07UZUsujCgEmXsjzUWmqYnvq22aU0/r2xn1a70tWp1Dlcw/jpwZq0wNZdaYeKcae/amQA9UuPRlVKzBtlo1Q0vW5dy1H9RoLfouPXXknFOcuHEHmamQ8xsiOnTQW4wyI2HuB3zdmWf2w6aG5F6UgQfzuU3g+mRqfr3RAMiSJIj360+dxsF8214UfXADKlIk8RnFLEXCxaFCeRPxG6UhozGMooD4fs0DyNfyAN2H8PuIE72F9j7gF3vbg2qYznnVQ4WZtvm/Fag/TqfLi9gDuWuWV/4u6y1KTdcF13R6PP+TNd6LH9RR7a8PbUFyYptWOSIo68Ey+79IO+B652Q0I2QbO+zVxKVP1qu7XlyCMy9wPyOh/t0MCyvbwud8uXzInI8mWiY8HV9OfufDsBLxCiMfj7+6/SnXxzvvK36vtTftdsexU1RTcq+73XdrXvrKiThKHsyxf1hG2vxEVtUW8VX654XF/640cj2u2TpyuIPC4H+FLXFzCMMIBRx7POYpth680gAPN7yvNptc6g8h8pzqDw/dOV5W0lY3Cs50TNKTomfk4eSM1By8Ms6DSlPM5D4wQ0iDGDghmhP0PHCfUnOtbyPD6Ul6DcdEk4Lvb6OC7x7xu+FxzaXHqEhYzQd0wiimAWZL3gk9z6VL7XRv4McPuJql7xxnEvGUhAxDTIp0phR32oedNrAwgi12PbbastZIESeJzxOA54mNAifsKuHmoOXi4Iz/TWUHqmq1jxYe74XXD6lSr44MLprvdVmyMgM9MRVT9WapuY5XKIWt3zdzS/AySFeODoj+3d3q/vABaL7o4b014f4/Aet9ZUgKBoAAA==&quot;"/>
    <we:property name="initialStateBookmark" value="&quot;H4sIAAAAAAAAA+1ZWW/bOBD+KwaxD7uAsNAtOW9uDmzQJM0mbYpFERQ8xrZSWRQoyrU38H/vkJJbO06UIEgBt7FfLM4Mh3N85IyoWyKyqszp/IxOgOyRN1J+mVD1pecRhxQt7d27t6eDi7efzwanh0iWpc5kUZG9W6KpGoG+yqqa5kYDEj9dO4Tm+TkdmdGQ5hU4pARVyYLm2f/QCCNLqxoWDoFZmUtFjcpLTTUYtVMUxzGu7f0d4IqU62wKl8B1Q72AUirdjqmfct+PeMziNOgzl/dFH+dUDdea+bg8Cg2zXOO65pHND2elQl9ulzE4sswg8Tzw/USwKAgSF0f9GJfS89LI7KP1I6kyTnMkNuqMtqulN75DjpScWL1tvDlKHhY603MzyIEWID4LqinS31u17gID+nEMCuy8fVmIrAkDKpHa/Bljoapa4nGxTqvaeXk9KTalL2WtOFzA8MfAmrXA1JwriYmzpp3VEwaqJ4e9CyknFbLRqiua1zblqP8kQ2/RceOvIeOc5MSK3c9Mu5j9LqbndnL9Tm7cxW2Y1wvzu26guRKpJ0Xw/lw+GkyHjOXXfQWIIEH2PLv61G4UzLemWdECM3RZmiRe4CL2YhZEYQL8idiN0jBwYxHFPvM8l4eRx8QOuw9htxMn2wvsbcCuc7sE1UBMacHBwGzdnH8ytF/x8fwEppBvmvWdv8lamnJFVdYUjTbvz3StxfJ3dWTN2wNTkIzYikWW2PtBMOzWD/IfULUREnclJOv77JVE5d+aKnOe7AJzJzCneLiPO8Py+rbQAZ0/LyKD0UjBiC7ry+FPOgDPEaPQ+3Pw4eCPvyzvqC7avtTbtNscxVVWjPK277XdrX1qKiShKLs/xv1hGmt2gy2qqeKLZc+LC9+sNLLtLpnbsvjbQqA9RU0xc0gAELI49mjspth604gBPNzyvNpts6s8u8qzqzy/deU5LgTM7pSc6BklJ8fXyV3J6Sg5+Gadhi5N+yDwhRtY6EPHDdGWoOOF+xJOlbiLD6kEqDcNEg4ytbyO8507xm+FxyaXDnHDIHDToRtBFAd+32M0Elufypfa6L9ADh9wtUneMOYiCFJgsev3BUvjwPWM5k6nNcw0k7N1v402HviMcZ7QOPVpmrh++IRd3dUcvFwUrOmvofQIWdT63trzq+DyKVXyxYHRXOstVkNGJqBGtnrKWlcl5XCOWuzyZTM/AyuHeKHojGif7a3uPReI9kMNsYtgxjKWwyMTzOcb0l434u8bGwPeokkaAAA=&quot;"/>
    <we:property name="isFiltersActionButtonVisible" value="true"/>
    <we:property name="reportEmbeddedTime" value="&quot;2022-12-02T10:40:05.982Z&quot;"/>
    <we:property name="creatorUserId" value="&quot;10032002187B2D00&quot;"/>
    <we:property name="creatorSessionId" value="&quot;1f1e51b9-1def-4d2f-a0a5-be431bc87d3c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97B27B2-91D1-4F8A-BBB9-4F444ED6A856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bookmarkGuid=72fb99d7-3e19-464b-bb04-dfd6653231ee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Most Expensive Area&quot;"/>
    <we:property name="datasetId" value="&quot;7036b5ec-7d2d-49b1-aecf-fa6286fd4019&quot;"/>
    <we:property name="backgroundColor" value="&quot;rgb(58,58,58)&quot;"/>
    <we:property name="bookmark" value="&quot;H4sIAAAAAAAAA81UTW/bMAz9K4GwwwYYg13nq72laXpZMATJ1h2GoKAlxlErS4YsZ/WK/PdSstNmbYdh2AZMJ5N6pB8fSd0zIatSQfMRCmRn7NyY2wLsbS9hEdM/+gYijnkGyamIB6I/jMeZyAhlSieNrtjZPXNgc3RXsqpB+YTk/LqOGCi1gNxbG1AVRqxEWxkNSn7HFkxXzta4jxjelcpY8ClXDhz6tDuCk01Ukvcp/RG4kztcIXetd4mlsa6zeXqSIvIR9tP+eCSSIQ4FxVTtbaD5a7z/aSA2NdqB1ETA+0aYAWTjUSwy0R+lp5gOYu/fSOU6SNbM7kpLdZMaTenlm4gdaI6eRIvzsKtDSScRu7SmCAFdDzghZ9pJ13hDIWgU1wIckP9TyBnvSdUvW7QY4oikkK0W3ihKsLJ6bn2QmupKIjbHjfNXkzy3mMMhztPGqnrMouriFf/K1JbjEjdPRmC8p9YtrKHGBtYLKzn23k4+X7x5F+4ua911K/HmUubbQGIuSRBQQRJQtU+WxOOYzpzi6KzbmTii8Oe8Xxf3N0vYmm9TizShwvcjemz3lFy5oWCq6jn1v8duaoiNVL0JUWAv6XjVKqlz1e3X00C3A8R4YDLdgnV+hbMbWgY/vxRnrEB73oTJupD2sGU0qLP/rw9+EdrngEJujna8a0PTLcg/0n0dZnR/rCArkB5B/2FqV5XAcUHZAo2yzSMx4Gg0QAsU3bf9yTqEJ/OwC3QeANxvsVWyBQAA&quot;"/>
    <we:property name="initialStateBookmark" value="&quot;H4sIAAAAAAAAA81UTW/bMAz9K4GwwwYYQ1xnTdabm6aXpG2QbN1hCAraYhy1smRIclavyH8fJTtt0HUohm3AdBIpknp8/HhgXNhKQnMJJbITdqr1XQnmrheziKlOd3U1vUgX05vL9GJCal05oZVlJw/MgSnQXQtbg/QRSPl1FTGQcg6Fl9YgLUasQmO1Aim+Y2tMT87UuIsY3ldSG/Ahlw4c+rBbMieZ/o7fJ/Qj5E5scYm5a7ULrLRxnZwnRwliPsRBMhgNeXyMx5x8bPsaYL5u7z8NwMZaORCKAHjdEDOAbDTs84wPhslHTD70vX4tpOtMsmZyXxnKm9hoKs9XyregcvQgWjtvdr1P6Shi50aXwaEjPSfLiXLCNV6QCAr5DQcHpP8UYvZ3xOqXDRoMfgSSi5YLL5QVGGGfS1OhKK84YjNcO/+UFoXBAvZ+HjZa+xhF1uUL+qWuTY4LXD8JAfGOSjc3mgobUM+NyLH3Nv189uZdeDuvVVet2IsLUWwCiJkgQkAGSkDWPljcH/XpzMiPzqrtiQMIf477ZXJ/M4WN/jY2SB3KfT2ix3KPSVVocqasnkP/e+jGmtAI2UsJAvsZjmfNClXIbr6eGrptIJYHJOMNGOdHOLulYfD9S37acDSnTeisM2H2U0aNOvn/6uAHoV0H5HJ7MONdGZpuQP4R76vQo7tDBlmJtAT9RdfOVpDjnKIFGFUbR2Cwo9YAxZF3d/OLcQgrk4VPqIIik/iKg1+k+9mh8wM+06OR0wUAAA==&quot;"/>
    <we:property name="isFiltersActionButtonVisible" value="true"/>
    <we:property name="reportEmbeddedTime" value="&quot;2022-12-01T18:39:36.246Z&quot;"/>
    <we:property name="creatorUserId" value="&quot;10032002187B2D00&quot;"/>
    <we:property name="creatorSessionId" value="&quot;a4fc60fa-61af-4192-8632-38ab9e6196e4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65F1747-011B-4F79-ACB8-3196A38C08EF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bookmarkGuid=c839c8b6-ceba-4c51-8da0-5e4844b209b9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Cheapest Area&quot;"/>
    <we:property name="datasetId" value="&quot;7036b5ec-7d2d-49b1-aecf-fa6286fd4019&quot;"/>
    <we:property name="backgroundColor" value="&quot;rgb(58,58,58)&quot;"/>
    <we:property name="bookmark" value="&quot;H4sIAAAAAAAAA81VW0/bMBT+K5W1h02KJqcQ2vJWCkjTKlSVjT0gNJ3EJ6nBiSPbYXSo/33HTjpupbuwTfNTjs/Fn7/z5fiWCWlrBcsTKJHtswOtr0owV72YRax6uNfP87SfDnaHyLmIk0xk/SFF6dpJXVm2f8scmALdmbQNKF+QNs8vIgZKzaDwVg7KYsRqNFZXoORXbIPJ5UyDq4jhTa20AV/y1IFDX/aawskmKPHbHToRMiev8RQz1+7OsdbGdXaKYi/HOOeAMee7KQwBKMe23gDzx/H+0ABsoisHsiIAfg+TQZrCAHGUchQIO3HC/X4uletC0uXRTW3o3sTGsvb0jcU1VBkKAtHG+bCz9ZX6ETs2ugwJXQ8yijyqnHRLbyiECsVnAc5f40OoyVfE6qcFGgx5BFLIlgtvlDUYaR9b72Ul2P5OxKaYO+8aF4XBAtZ5HjZa+72KasoN+6e6MRnOMb8zAuIVtW5mNDU2oJ4ZmWHv9fjj4as3wXfcVF23Ym/OZbEIIKaSCAEVKAHV+GKDhNOaUhqti1YS9xC8HPZmbn/xBgv9ZWKQBCp8O6Lb9c9yHFqcJKSmQZLyRAx3IRmNYr5H3esUMaG0QtMBdPF/I4oT7Z6S8u4RUbbLe1HnT5oyRdPTeW+udWnJTahCa335880dn4awzc7hNudomzPmW739rd69bd7WefGMQv+cCJ+S+VB4sRfeRlH9LUQTTb+BVL0xQXgChwcyrKwK1c31u0HaapRlAclkAcb5pyO9pCHs5yblaSPQHCyDCA+lWU/3OHoE+r8YAF7V7TNEKZf33pauDcuf/5d+h/dWeqv7DLIS6fH1H7pxtoYMZ1QtwKjbOhLbR+ymhkr4foVv88wYDk/1egjT+gYgCWqpKggAAA==&quot;"/>
    <we:property name="initialStateBookmark" value="&quot;H4sIAAAAAAAAA81V30/bMBD+VyprD5sUTQkQSvtWCkgTpVTtxh4QQpf4khqcOLIdRof6v+/spINBKdvYpvkp99Of777c3TEuTCVhMYYCWZ/tK3VdgL7uRCxgZas7PT0+GUyPL8eDk0NSq8oKVRrWv2MWdI72TJgapMtAyvOLgIGUE8idlIE0GLAKtVElSPEVG2cyWV3jMmB4W0mlwaWcWbDo0t6QO8l0d/R+m26E1IobnGFqG+0UK6VtKyfIdzOMshAwCsOdBPYAKMY0Vg/zZX93qQc2VKUFURIAp8O4myTQRewlIXKE7SgOnT4T0rYuyeLwttL0bqrGonL1GvAbKFPkBKLxc25nqydtBexIq8IHtEVPyfOwtMIunCARSuSXHKx7xkefM1xSVT/PUaOPI5BcNLVwQlGBFuaxdCxKzvrbARthZp1pkOcac1jFOdhozPcssi7W6Geq1ilOMbsXPOIltW6iFTXWo55okWLn7eDTwZt33nZUl223IidORT73IEaCCgLSlwRk7ZJ145DOiMLoXDSUeIDg9bDX1/YXXzBXX4YaiaDctSO4W/0dR77FcUxs6sZJGPO9HYh7vSjcpe61jBhSWK7oAnr4vyHFWNmnRfnwqFCmjXtV58d1kaDuqKwzVaowZCZUvrUu/fn6jo+823rj3iZjb5MxCjdatzZadzdZG+PFMwz9cyR8WswfiRc54q0l1d9CNFT0GwjZGRCEJ3BCXwwjyly2c/1+kDYcZalHMpyDtm51JFc0hN3cpDilOer9hSfhgdCr6R4Fj0D/FwPAsbpZQxRy9WC3tG1Y/Py/9Dt1b6i3fFhBViAtX/ehamsqSHFC2TyMqskjsFlitxWU3PXLf+tnxrBf1cxfQh0UicQXAtwCXw1tOt8AN8kD40sIAAA=&quot;"/>
    <we:property name="isFiltersActionButtonVisible" value="true"/>
    <we:property name="reportEmbeddedTime" value="&quot;2022-12-01T18:40:40.396Z&quot;"/>
    <we:property name="creatorUserId" value="&quot;10032002187B2D00&quot;"/>
    <we:property name="creatorSessionId" value="&quot;ad4fdb0e-d0ea-447d-be2d-9c19f2996780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725B34BF-7043-43D8-A14F-E9F3FCFC4294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Where to Buy?&quot;"/>
    <we:property name="datasetId" value="&quot;7036b5ec-7d2d-49b1-aecf-fa6286fd4019&quot;"/>
    <we:property name="backgroundColor" value="&quot;rgb(58,58,58)&quot;"/>
    <we:property name="bookmark" value="&quot;H4sIAAAAAAAAA+1Z227bOBD9FYNYIF1AWOh+yZtjp8CiQWEk2+xDERQUNVbYSKJAUUmzhv99h5S18a12t23iNK0BAyI5HJ45OjMk7RnJeFMX9P4tLYEckxMhbkoqbwYOsUi12hd7sZcGLIEkSewAvDjwtZWoFRdVQ45nRFGZg7rkTUsL7RA73xPXdadTL5jaHst8P3RtGtjkyiK0KCY01zZTWjRgkRpkIypa8H+gc4FDSrYwtwh8qgshqV7oQlEFerFbNMc2AnT+8BAHZYrfwgUw1fWeQy2k6tsWabonA3R1TDszC45EpSiv0LHuC4Iw8yInZjSibqoj9gLdP+WFWpik96efaolRznqyXpvBMHNSiGKIIjuOQ9txIU4Rgrqvtc0II8iF5IwWxMQmoWkWQEaiaEvzdLrSfyFayeAcpmaoUlzdoydWAK0g+5BRRckciZpIgTSasbdtmYIciOngXIiyMcPX4m4kAZfPyLE9t2Y9omF2SyuGvY8H54wqtGozODgQUeXfgmSY5xJy2ivn9JFgTlAfMHg1fDf+7Xcz9rqtFnJ1NnFfYU/Dq7xYpM6Dpv/qwilprXM1/Yia19Kdax+BDTFjLIkjH9zU92In8T+v8Kd7RfuluzfepkD65ErIpAQsT/ohB8xxPQmjqrtlOTQPka8+XfaFxsWXIEVppi3qJcMVtodkkQ4JYrXI39cgwczDEpPxXjt/rrHVLEy+gMeuYRDsJQ8BXNKiNeUY/Z9x1UU/67pxjnumza5QFPqrJ5gYNvkpRWYYBCOKrb6OxjgjE3fVEZnPO499cUaUH5eq8H+gHlc7V0brceAlThYk1LEzGmfMdoId1fzptL6R5y9R6MMqM2qBqerYK2sqedNz2bfecG2Hqz8YflMqbHB7zvNr9Rndhrb+jI1olyx3Y/UPgzVewro/aasWBcEZnpyk2pO8SyRY/bzT7uXtmBUvz/qSEnEC6g7gQBVijemuPHih6wQeHth8Owpdz/Gpne4tD09zkDPp9VIrw6NsgQvG9u97R+8qro6+4953QhvODiPrPmgj5zRyqOO7fppCyhxwo8CB57DbjXmj9BqDV2/Kl7vdPdWescnmrk0jGJP/sVvsr/rBj1Lw12nqUmTr7xLPo+KPBN71eDEYYmJ89yT5YU/2a6x0bzHwoiTzEtsNWRoHgRO5u36kOcQV9oSqa/nrGvv119hlAn/Sq+wKBUb3YeraYYjiT3xmRykwN6TPS/cjKgcTKm9Q3r+k/5XSX+PwJ1X/OgvdpXe7MESrmpoymKDfLWFjuLTKYN/RxvwjsXRa+hfwzxRTJxkAAA==&quot;"/>
    <we:property name="initialStateBookmark" value="&quot;H4sIAAAAAAAAA+1ZbW/bNhD+K4YwIB1gDHqXnG+O7QJDXmo4a/ZhCAqKOitsJFGgqKSp4f++I2UtfkmsrJ3jzK0BA+KRd7x79NwdTc+MmJVFSh4uSAbGsXHC+W1GxG3HMrpGvpB9+HB63p+cfrron49QzAvJeF4axzNDEpGAvGJlRVJlAYV/XXcNkqZjkqjRlKQldI0CRMlzkrKvUC/GKSkqmHcN+FKkXBBl8lISCcrsHS7HMe5t/ebgjoRKdgeXQGUtnUDBhWzGXaOsn7RLq3PKmN5wwHNJWI6Glczz/NgJrJCSgNiR6YHjeEo+ZalcLIkeRl8KgfHMGhze60k/tiIIQggCMwx907IhjNAF+VCoNQOMIOGCUZIaOjYBZblwZMDTKtNPoxX5Ja8EhQlM9VQumXxASzQFkkP8KSaSGHMEaiw4wqjnLqosAtHh086E86zU0zf8fiAAt4+NY3PenTUe9eM7klOU7s6dMyJxVRXD3h3hefI9nvSTREBCGuaMduTmGPkBnXf9j8NfftVz76t8QVdr0+9rlJQsT9JF6jxy+o86nIwUKiujz8h5Rd25suGZEFJKe2Hggh25Tmj13OcZ/nqvqJ26rfGWKcInVkI2MsBCpB4SwBxXShhVUW/LoHyMfPXpqik0Nr4EwTOttiiFFHd4OqSuUXuCvnaNP29AgNbDEhOzhju/r6FVLpa8AMd6oD1oBQ8duCJppQsv2j9jso5+VotRxz5Ty66RFOqrFHQMm/hkPNYIgibFk7aOhqgR8/v8yJjPa4tNcUYvPy9V4X+c2i13rjXXQ8/pWbHXI5YZkzCmpuVtqeavx/WNPD9EovfzWLMFprJGLyuIYGWDZTM6ZWod7v648LtSYQPbCUtu5DO89U31GWrSLq3c7qu7H1/DJV/bkzavkBCM4slJyJbkXQKh2+iN6pe3RStc1npJiTgBeQ+wpwqxhnRdHhzftjwHD2yuGfi2Y7nEjFrLw+sc5HR6HWpl2EkLXCDW3veOPuZMHv2Hve+ElIzuh9ZN0JrOUWARy7XdKIKIWmAHngVvodsNWSnVHp13p9nhtrvX6hmbaG5rGt7Q+Bfdor3qe/+Xgr8OU50itm1Pp443NR0au65vm8Qz30jFH3D8rcfSTh8T42CTZCeVfw25F3SAcy4gJXncGWAcnYW+bgnd5zQgjdCBHDZVDuIX1DqG9VWBE/Rip2faPo1Cz7MCe9tl2D6uCk6IvBE/rwu+/bpgGcAf9MpgBQLNez+yTd9H8vdcagYRUNsnb4v3AyI6YyJukd4/qf+N1F/D8Adl/zoK9eXC08TglSwLQmGMdp8IG8PFngptR0j9z099ikROsihtw0r9H7R0iv0bdn9CjZoaAAA=&quot;"/>
    <we:property name="isFiltersActionButtonVisible" value="true"/>
    <we:property name="reportEmbeddedTime" value="&quot;2022-12-02T09:26:39.979Z&quot;"/>
    <we:property name="creatorUserId" value="&quot;10032002187B2D00&quot;"/>
    <we:property name="creatorSessionId" value="&quot;61ad942a-7d10-412f-a9c4-cf9792cf7bad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D3FF0B3E-F3A4-47CF-AA7B-34D0D3891C46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bookmarkGuid=20731d50-82d0-466e-a7ec-8e7783132fc6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Page 1&quot;"/>
    <we:property name="datasetId" value="&quot;7036b5ec-7d2d-49b1-aecf-fa6286fd4019&quot;"/>
    <we:property name="backgroundColor" value="&quot;rgb(58,58,58)&quot;"/>
    <we:property name="bookmark" value="&quot;H4sIAAAAAAAAA8VTUWvbMBD+K0HPZthpZYe8tV4Gg1FCMvoywrhIZ1etLBlZzuIF//edZJe126BPZXqR9N3p7rvvThcmVddqGO6gQbZmt9Y+NeCeFhlLmHmN8VVWQZHx6zRPZb5MV9dHSV629cqajq0vzIOr0d+rrgcdAhL4jcmrPE/TgiNtIsOVLPiSHRIGWm+hDj4V6A4T1qLrrAGtfuIUgkze9TgmDM+ttg5Cor0HjyHZidzpTgSzD1fEA4RXJ9yj8BO6w9Y6P985IufVshJFuixEwfOcC3rTTdZI/m3/kDQSK63xoAwRCNg/CyS8UtrPLsdhc24dqUEaDW0Q9UaewAgMAlJxDruplgsrre6beNq8wve2dwJ3WEWT8coPFEZoBIPyuwQPbCSlts6SjtF21zdHdAtbLXbWNl00P9gfpUNSULJ1OiZv07mpa4c1+Pm6eSeun43EcwQ/9WbuIP+b8IGQTplazxPyuyVfpzpEZFQ+gPNhNI+P1M7QAXpnnUR3O8QmfFTueU6WyR/k/2/F4+F5ksn38cV4lqRBbd3E/z2H5DDG9VI91iB97HCwve9aELilgJFJO4VSGP1odoDqkvPZhf2Lol8wteoedB+6FD88i2litl8XiqrwhgQAAA==&quot;"/>
    <we:property name="initialStateBookmark" value="&quot;H4sIAAAAAAAAA8VUwW7bMAz9lUBno0hSOC5yS90UGLqmQTL0MgQFI9GuWlkyJDmNF/jfR8ku1nWHnIr5IvGRoh75KJ+YkK5W0K6gQjZn18a8VmBfRxOWMD1gDw9394vN3dNqcb8k2NReGu3Y/MQ82BL9o3QNqJCBwJ+7hIFSayiDVYBymLAarTMalPyFfTC5vG2wSxgea2UshJRbDx5D2gOFk013Ty4u6UbgXh5wi9z36AZrY/1gp4hpWkwLno2nGc/S2SzldMb13kjzfHy4NBLLjfYgNREImLiczcbjLEVa+ASvRJZOA15I5YeQfbs81pbqpm60dejXQhxAcxQsFmfR9bWcWG5UU8Xd8i98axrLcYNFdGkvfUtpuELQKJ4EeGAddWptDfUx+lZNtUc7MsVoY0zlovvZvOUWqYOCzcddcp7OoiwtluAHc/lFXL9pgccI3jZ6UDD9l/COECd1qYYJ+SPJj74OHhnlz2B9GML9C8kZFKBzxgq0120U4Uba9zmZJp/I/9+Ku937JFPsy4fxzKkHpbE9/68ckl0Xv4/dYxXSEw4b03hXA8c1JYxM6j6VxBhHswNUlxj2NqzfJb2CXqpHUE1QKT54Fi8h9eRe4ZkD4TfAIq3I7jfdV3LlkQQAAA==&quot;"/>
    <we:property name="isFiltersActionButtonVisible" value="true"/>
    <we:property name="reportEmbeddedTime" value="&quot;2022-12-02T10:05:53.625Z&quot;"/>
    <we:property name="creatorUserId" value="&quot;10032002187B2D00&quot;"/>
    <we:property name="creatorSessionId" value="&quot;ed3bb815-129b-4e35-bace-b37c0e2e014a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7A17FEF7-06D6-4509-94CB-B04115A7864D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461175a7-46cc-43c6-9dfa-62de508deea2&quot;"/>
    <we:property name="reportUrl" value="&quot;/links/lG6I4Zxc9N?ctid=461175a7-46cc-43c6-9dfa-62de508deea2&amp;pbi_source=linkShare&amp;bookmarkGuid=6a5f2838-6eb9-4675-866b-9134ae80f14f&amp;fromEntryPoint=share&quot;"/>
    <we:property name="reportName" value="&quot;FP&quot;"/>
    <we:property name="reportState" value="&quot;CONNECTED&quot;"/>
    <we:property name="embedUrl" value="&quot;/reportEmbed?reportId=03686785-e02c-4336-9190-e200ef203401&amp;config=eyJjbHVzdGVyVXJsIjoiaHR0cHM6Ly9XQUJJLVVLLVNPVVRI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DisplayName" value="&quot;Duplicate of Page 1&quot;"/>
    <we:property name="datasetId" value="&quot;7036b5ec-7d2d-49b1-aecf-fa6286fd4019&quot;"/>
    <we:property name="backgroundColor" value="&quot;rgb(58,58,58)&quot;"/>
    <we:property name="bookmark" value="&quot;H4sIAAAAAAAAA81U32/aMBD+V5Cfo8kESKBvLQOpUlUhmNjDhKojuQS3jh05DoMh/vednaDSFdFq0qTlJfF3P/Ld+bs7sFRUpYT9IxTIbtid1i8FmJdOlwVMvcX6UYq9ELNeEmEYD+MIOCcvXVqhVcVuDsyCydEuRVWDdAkJ/LEKGEg5g9ydMpAVBqxEU2kFUvzCxplM1tR4DBjuSqkNuJQLCxZd2i2505modL/06I+QWLHFBSa2QedYamPbM1+PhtFoNMQhhF3OE+TDkGKqxuppfuzvfuqJjbWyIBQRcFgYc4yjaJDwddhNQkSI+w7PhLSty3o/2ZWG6j6c2jf1xm6Y9WM+6nEccD7oAcDANc/uS+czpkpzbUQCksAmncu2PFUeBmxqdOHztleVkOdEWWH37iARFKZPKVgg/JtPy4/U/O8bNOjjqJZUNC2jJNq6lyOLVdWC9+otVrVxsi7Ue++Frk2Cc8xeD57Wka5xZjRdsqf2WBdrNB2ddeZaFxWZidUSZO3lQfkfBFVLhbt6HUwx8YN3u2wcXjOOrhm7/Ko1vGqNrlkb4+ronlUj47NOfaqDl+/yw2YGbKN/jg2SglJ35cHhJKrbdAsqIfRPOrd5bjCHkxQm/4jrvUpx58FprdpZHbwn7NpVCZXLdhe8Dl+jYpZ4RuMNGOvWzfqZBtfNGsVpk6K523uZfhXmtBFoWib/UcVO8M3OIt/ns0XUjv3+82P2lyJphHk87x4rkJa1+9C1rUpIcEYJPZOySSXQ+5F2gOpK22+/ly5MgF/trB0Aen4DPOgwLFoGAAA=&quot;"/>
    <we:property name="initialStateBookmark" value="&quot;H4sIAAAAAAAAA81UW2/aMBT+K8jP0WRCufWNMpCqthTRiT1MqDpJDsGtY0eOw2CI/95jJ6hsRVBNmjS/JP7Oxd+57lgiilzCdgIZsmt2o/VrBua10WQBUzX2+Hj3MJjdPU8GDyOCdW6FVgW73jELJkU7F0UJ0nkg8MciYCDlFFJ3W4IsMGA5mkIrkOIXVsoksqbEfcBwk0ttwLl8smDRuV2TOt3p7eaXFr0IsRVrfMLYVugMc21sfedRv9fp93vYg7DJeYy8F5JNUUk9zcv67lFPbKiVBaGIgMPCLsdup9OOeRQ24xARulcOXwppa5VoO9rkhuLeHfI19sJmuLzq8n6LY5vzdgsA2pxo2W3udIYUaaqNiEESWLlz3uaHyMOAjY3OvN+6NjFpjpQVdusuEkFh8pyABcK/ebd8T8n/vkKD3o5iSUSVMnKirfs4slgUNXirfseK2k6Wmfqo/aRLE+MMl+8XT2tPZZwaTUX21CZlFqFp6GVjpnVWkJhYzUGWvj3I/72gaClwF6+DyaZ779VOC3vnhP1zwiY/Kw3PSjvnpJVwsXdnUbXxUaY+lcHTtbyYzICt9M+hQeqgxJU82B2aapCsQcWE/klnkKYGUzi0wugfcb1VCW48OC5VPavtj4RdugqhUlnvgvfhq7qYxZ7RcAXGunUTvdDgulkjO20SNDdb36ZfhTlsBJqW0X8UsWv4ameR7svRIqrHfvv5MfvLJqkac3+cPZYhLWv3o0tb5BDjlBx6JnnlSqDXo94Biiup//1eOjEBfrUz/whVT0QSLxi4hc/qgaHzBg177bZ7BgAA&quot;"/>
    <we:property name="isFiltersActionButtonVisible" value="true"/>
    <we:property name="reportEmbeddedTime" value="&quot;2022-12-02T10:06:38.359Z&quot;"/>
    <we:property name="creatorUserId" value="&quot;10032002187B2D00&quot;"/>
    <we:property name="creatorSessionId" value="&quot;4f5f1e0a-57c0-45c3-a4cb-391dfb55ce98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283</Words>
  <Application>Microsoft Office PowerPoint</Application>
  <PresentationFormat>Widescreen</PresentationFormat>
  <Paragraphs>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Verdana Pro</vt:lpstr>
      <vt:lpstr>Verdana Pro Cond SemiBold</vt:lpstr>
      <vt:lpstr>TornVTI</vt:lpstr>
      <vt:lpstr>Melbourne Housing Market</vt:lpstr>
      <vt:lpstr>Project Brief</vt:lpstr>
      <vt:lpstr>Contents</vt:lpstr>
      <vt:lpstr>Exploratory Data Analysis</vt:lpstr>
      <vt:lpstr>Data Dictionary</vt:lpstr>
      <vt:lpstr>Average Price Against Number of Bedrooms</vt:lpstr>
      <vt:lpstr>PowerPoint Presentation</vt:lpstr>
      <vt:lpstr>Data Cleaning</vt:lpstr>
      <vt:lpstr>PowerPoint Presentation</vt:lpstr>
      <vt:lpstr>PowerPoint Presentation</vt:lpstr>
      <vt:lpstr>Market Overview</vt:lpstr>
      <vt:lpstr>PowerPoint Presentation</vt:lpstr>
      <vt:lpstr>PowerPoint Presentation</vt:lpstr>
      <vt:lpstr>PowerPoint Presentation</vt:lpstr>
      <vt:lpstr>PowerPoint Presentation</vt:lpstr>
      <vt:lpstr>Machine Learning</vt:lpstr>
      <vt:lpstr>Heatmap</vt:lpstr>
      <vt:lpstr>Test 1</vt:lpstr>
      <vt:lpstr>Test 2</vt:lpstr>
      <vt:lpstr>PowerPoint Presentation</vt:lpstr>
      <vt:lpstr>PowerPoint Presentation</vt:lpstr>
      <vt:lpstr>Test 3</vt:lpstr>
      <vt:lpstr>Test 4</vt:lpstr>
      <vt:lpstr>Comparison</vt:lpstr>
      <vt:lpstr>Conclusion</vt:lpstr>
      <vt:lpstr>Further work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 Housing Market</dc:title>
  <dc:creator>Furqan Akhtar</dc:creator>
  <cp:lastModifiedBy>Furqan Akhtar</cp:lastModifiedBy>
  <cp:revision>6</cp:revision>
  <dcterms:created xsi:type="dcterms:W3CDTF">2022-11-30T15:59:59Z</dcterms:created>
  <dcterms:modified xsi:type="dcterms:W3CDTF">2022-12-02T13:20:06Z</dcterms:modified>
</cp:coreProperties>
</file>